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1.jpeg" ContentType="image/jpeg"/>
  <Override PartName="/ppt/media/image2.jpeg" ContentType="image/jpeg"/>
  <Override PartName="/ppt/media/image3.jpeg" ContentType="image/jpeg"/>
  <Override PartName="/ppt/theme/theme2.xml" ContentType="application/vnd.openxmlformats-officedocument.them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AEAEA"/>
          </a:solidFill>
        </a:fill>
      </a:tcStyle>
    </a:band2H>
    <a:firstCol>
      <a:tcTxStyle b="on" i="off">
        <a:font>
          <a:latin typeface="Proxima Nova"/>
          <a:ea typeface="Proxima Nova"/>
          <a:cs typeface="Proxima Nova"/>
        </a:font>
        <a:srgbClr val="4CA5D2"/>
      </a:tcTxStyle>
      <a:tcStyle>
        <a:tcBdr>
          <a:left>
            <a:ln w="12700" cap="flat">
              <a:noFill/>
              <a:miter lim="400000"/>
            </a:ln>
          </a:left>
          <a:right>
            <a:ln w="50800" cap="flat">
              <a:solidFill>
                <a:srgbClr val="03A8D6"/>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Proxima Nova Medium"/>
          <a:ea typeface="Proxima Nova Medium"/>
          <a:cs typeface="Proxima Nova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50800" cap="flat">
              <a:solidFill>
                <a:srgbClr val="0BA8D6"/>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4CA5D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50800" cap="flat">
              <a:solidFill>
                <a:srgbClr val="03A8D6"/>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b="def" i="def"/>
      <a:tcStyle>
        <a:tcBdr/>
        <a:fill>
          <a:solidFill>
            <a:srgbClr val="EAEAEA"/>
          </a:solidFill>
        </a:fill>
      </a:tcStyle>
    </a:band2H>
    <a:firstCol>
      <a:tcTxStyle b="off" i="off">
        <a:font>
          <a:latin typeface="Proxima Nova Medium"/>
          <a:ea typeface="Proxima Nova Medium"/>
          <a:cs typeface="Proxima Nova Medium"/>
        </a:font>
        <a:srgbClr val="000000"/>
      </a:tcTxStyle>
      <a:tcStyle>
        <a:tcBdr>
          <a:left>
            <a:ln w="12700" cap="flat">
              <a:noFill/>
              <a:miter lim="400000"/>
            </a:ln>
          </a:left>
          <a:right>
            <a:ln w="25400" cap="flat">
              <a:solidFill>
                <a:srgbClr val="008ABA"/>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firstCol>
    <a:lastRow>
      <a:tcTxStyle b="off" i="off">
        <a:font>
          <a:latin typeface="Proxima Nova Medium"/>
          <a:ea typeface="Proxima Nova Medium"/>
          <a:cs typeface="Proxima Nova Medium"/>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008ABA"/>
              </a:solidFill>
              <a:prstDash val="solid"/>
              <a:miter lim="400000"/>
            </a:ln>
          </a:top>
          <a:bottom>
            <a:ln w="12700" cap="flat">
              <a:noFill/>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lastRow>
    <a:firstRow>
      <a:tcTxStyle b="on"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ADEFF"/>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wholeTbl>
    <a:band2H>
      <a:tcTxStyle b="def" i="def"/>
      <a:tcStyle>
        <a:tcBdr/>
        <a:fill>
          <a:solidFill>
            <a:srgbClr val="EAEAEB"/>
          </a:solidFill>
        </a:fill>
      </a:tcStyle>
    </a:band2H>
    <a:firstCol>
      <a:tcTxStyle b="off" i="off">
        <a:font>
          <a:latin typeface="Proxima Nova Medium"/>
          <a:ea typeface="Proxima Nova Medium"/>
          <a:cs typeface="Proxima Nova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90196"/>
              <a:satOff val="16169"/>
              <a:lumOff val="-19584"/>
            </a:schemeClr>
          </a:solidFill>
        </a:fill>
      </a:tcStyle>
    </a:firstCol>
    <a:lastRow>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lastRow>
    <a:firstRow>
      <a:tcTxStyle b="off" i="off">
        <a:font>
          <a:latin typeface="Proxima Nova Medium"/>
          <a:ea typeface="Proxima Nova Medium"/>
          <a:cs typeface="Proxima Nova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2">
              <a:hueOff val="312616"/>
              <a:satOff val="21048"/>
              <a:lumOff val="-29411"/>
            </a:schemeClr>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D238"/>
          </a:solidFill>
        </a:fill>
      </a:tcStyle>
    </a:firstCol>
    <a:la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F7EA"/>
          </a:solidFill>
        </a:fill>
      </a:tcStyle>
    </a:lastRow>
    <a:fir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A00"/>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wholeTbl>
    <a:band2H>
      <a:tcTxStyle b="def" i="def"/>
      <a:tcStyle>
        <a:tcBdr/>
        <a:fill>
          <a:solidFill>
            <a:srgbClr val="EBEBEB"/>
          </a:solidFill>
        </a:fill>
      </a:tcStyle>
    </a:band2H>
    <a:firstCol>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19922"/>
              <a:satOff val="-56679"/>
              <a:lumOff val="-26479"/>
            </a:schemeClr>
          </a:solidFill>
        </a:fill>
      </a:tcStyle>
    </a:firstCol>
    <a:lastRow>
      <a:tcTxStyle b="off" i="off">
        <a:font>
          <a:latin typeface="Proxima Nova Medium"/>
          <a:ea typeface="Proxima Nova Medium"/>
          <a:cs typeface="Proxima Nova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AEBEB"/>
          </a:solidFill>
        </a:fill>
      </a:tcStyle>
    </a:lastRow>
    <a:firstRow>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28106"/>
              <a:satOff val="-38633"/>
              <a:lumOff val="-17889"/>
            </a:schemeClr>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5D5D5"/>
          </a:solidFill>
        </a:fill>
      </a:tcStyle>
    </a:wholeTbl>
    <a:band2H>
      <a:tcTxStyle b="def" i="def"/>
      <a:tcStyle>
        <a:tcBdr/>
        <a:fill>
          <a:solidFill>
            <a:srgbClr val="BBBBBB"/>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aşlık">
    <p:bg>
      <p:bgPr>
        <a:solidFill>
          <a:srgbClr val="00BFF3"/>
        </a:solidFill>
      </p:bgPr>
    </p:bg>
    <p:spTree>
      <p:nvGrpSpPr>
        <p:cNvPr id="1" name=""/>
        <p:cNvGrpSpPr/>
        <p:nvPr/>
      </p:nvGrpSpPr>
      <p:grpSpPr>
        <a:xfrm>
          <a:off x="0" y="0"/>
          <a:ext cx="0" cy="0"/>
          <a:chOff x="0" y="0"/>
          <a:chExt cx="0" cy="0"/>
        </a:xfrm>
      </p:grpSpPr>
      <p:sp>
        <p:nvSpPr>
          <p:cNvPr id="11" name="Yazar ve Tarih"/>
          <p:cNvSpPr txBox="1"/>
          <p:nvPr>
            <p:ph type="body" sz="quarter" idx="21" hasCustomPrompt="1"/>
          </p:nvPr>
        </p:nvSpPr>
        <p:spPr>
          <a:xfrm>
            <a:off x="1219200" y="1917700"/>
            <a:ext cx="21945600" cy="706628"/>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Yazar ve Tarih</a:t>
            </a:r>
          </a:p>
        </p:txBody>
      </p:sp>
      <p:sp>
        <p:nvSpPr>
          <p:cNvPr id="12" name="Gövde Düzeyi Bir…"/>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5pPr>
          </a:lstStyle>
          <a:p>
            <a:pPr/>
            <a:r>
              <a:t>Sunu Alt Başlığı</a:t>
            </a:r>
          </a:p>
          <a:p>
            <a:pPr lvl="1"/>
            <a:r>
              <a:t/>
            </a:r>
          </a:p>
          <a:p>
            <a:pPr lvl="2"/>
            <a:r>
              <a:t/>
            </a:r>
          </a:p>
          <a:p>
            <a:pPr lvl="3"/>
            <a:r>
              <a:t/>
            </a:r>
          </a:p>
          <a:p>
            <a:pPr lvl="4"/>
            <a:r>
              <a:t/>
            </a:r>
          </a:p>
        </p:txBody>
      </p:sp>
      <p:sp>
        <p:nvSpPr>
          <p:cNvPr id="13" name="Sunu Başlığı"/>
          <p:cNvSpPr txBox="1"/>
          <p:nvPr>
            <p:ph type="title" hasCustomPrompt="1"/>
          </p:nvPr>
        </p:nvSpPr>
        <p:spPr>
          <a:xfrm>
            <a:off x="1219200" y="3127375"/>
            <a:ext cx="21945600" cy="5524500"/>
          </a:xfrm>
          <a:prstGeom prst="rect">
            <a:avLst/>
          </a:prstGeom>
        </p:spPr>
        <p:txBody>
          <a:bodyPr/>
          <a:lstStyle>
            <a:lvl1pPr defTabSz="584200">
              <a:defRPr spc="-220" sz="22000">
                <a:solidFill>
                  <a:srgbClr val="FFFFFF"/>
                </a:solidFill>
              </a:defRPr>
            </a:lvl1pPr>
          </a:lstStyle>
          <a:p>
            <a:pPr/>
            <a:r>
              <a:t>Sunu Başlığı</a:t>
            </a:r>
          </a:p>
        </p:txBody>
      </p:sp>
      <p:sp>
        <p:nvSpPr>
          <p:cNvPr id="14"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janda">
    <p:bg>
      <p:bgPr>
        <a:solidFill>
          <a:srgbClr val="FFC617"/>
        </a:solidFill>
      </p:bgPr>
    </p:bg>
    <p:spTree>
      <p:nvGrpSpPr>
        <p:cNvPr id="1" name=""/>
        <p:cNvGrpSpPr/>
        <p:nvPr/>
      </p:nvGrpSpPr>
      <p:grpSpPr>
        <a:xfrm>
          <a:off x="0" y="0"/>
          <a:ext cx="0" cy="0"/>
          <a:chOff x="0" y="0"/>
          <a:chExt cx="0" cy="0"/>
        </a:xfrm>
      </p:grpSpPr>
      <p:sp>
        <p:nvSpPr>
          <p:cNvPr id="98" name="Ajanda Başlığı"/>
          <p:cNvSpPr txBox="1"/>
          <p:nvPr>
            <p:ph type="title" hasCustomPrompt="1"/>
          </p:nvPr>
        </p:nvSpPr>
        <p:spPr>
          <a:prstGeom prst="rect">
            <a:avLst/>
          </a:prstGeom>
        </p:spPr>
        <p:txBody>
          <a:bodyPr/>
          <a:lstStyle>
            <a:lvl1pPr>
              <a:defRPr spc="-140" sz="14000">
                <a:solidFill>
                  <a:srgbClr val="FFFFFF"/>
                </a:solidFill>
              </a:defRPr>
            </a:lvl1pPr>
          </a:lstStyle>
          <a:p>
            <a:pPr/>
            <a:r>
              <a:t>Ajanda Başlığı</a:t>
            </a:r>
          </a:p>
        </p:txBody>
      </p:sp>
      <p:sp>
        <p:nvSpPr>
          <p:cNvPr id="99" name="Gövde Düzeyi Bir…"/>
          <p:cNvSpPr txBox="1"/>
          <p:nvPr>
            <p:ph type="body" idx="1" hasCustomPrompt="1"/>
          </p:nvPr>
        </p:nvSpPr>
        <p:spPr>
          <a:xfrm>
            <a:off x="1219200" y="3594100"/>
            <a:ext cx="21945600" cy="8902700"/>
          </a:xfrm>
          <a:prstGeom prst="rect">
            <a:avLst/>
          </a:prstGeom>
        </p:spPr>
        <p:txBody>
          <a:bodyPr/>
          <a:lstStyle>
            <a:lvl1pPr marL="0" indent="0" defTabSz="825500">
              <a:lnSpc>
                <a:spcPct val="140000"/>
              </a:lnSpc>
              <a:spcBef>
                <a:spcPts val="0"/>
              </a:spcBef>
              <a:buClrTx/>
              <a:buSzTx/>
              <a:buNone/>
              <a:defRPr spc="-53" sz="5400">
                <a:solidFill>
                  <a:srgbClr val="000000"/>
                </a:solidFill>
              </a:defRPr>
            </a:lvl1pPr>
            <a:lvl2pPr marL="0" indent="457200" defTabSz="825500">
              <a:lnSpc>
                <a:spcPct val="140000"/>
              </a:lnSpc>
              <a:spcBef>
                <a:spcPts val="0"/>
              </a:spcBef>
              <a:buClrTx/>
              <a:buSzTx/>
              <a:buNone/>
              <a:defRPr spc="-53" sz="5400">
                <a:solidFill>
                  <a:srgbClr val="000000"/>
                </a:solidFill>
              </a:defRPr>
            </a:lvl2pPr>
            <a:lvl3pPr marL="0" indent="914400" defTabSz="825500">
              <a:lnSpc>
                <a:spcPct val="140000"/>
              </a:lnSpc>
              <a:spcBef>
                <a:spcPts val="0"/>
              </a:spcBef>
              <a:buClrTx/>
              <a:buSzTx/>
              <a:buNone/>
              <a:defRPr spc="-53" sz="5400">
                <a:solidFill>
                  <a:srgbClr val="000000"/>
                </a:solidFill>
              </a:defRPr>
            </a:lvl3pPr>
            <a:lvl4pPr marL="0" indent="1371600" defTabSz="825500">
              <a:lnSpc>
                <a:spcPct val="140000"/>
              </a:lnSpc>
              <a:spcBef>
                <a:spcPts val="0"/>
              </a:spcBef>
              <a:buClrTx/>
              <a:buSzTx/>
              <a:buNone/>
              <a:defRPr spc="-53" sz="5400">
                <a:solidFill>
                  <a:srgbClr val="000000"/>
                </a:solidFill>
              </a:defRPr>
            </a:lvl4pPr>
            <a:lvl5pPr marL="0" indent="1828800" defTabSz="825500">
              <a:lnSpc>
                <a:spcPct val="140000"/>
              </a:lnSpc>
              <a:spcBef>
                <a:spcPts val="0"/>
              </a:spcBef>
              <a:buClrTx/>
              <a:buSzTx/>
              <a:buNone/>
              <a:defRPr spc="-53" sz="5400">
                <a:solidFill>
                  <a:srgbClr val="000000"/>
                </a:solidFill>
              </a:defRPr>
            </a:lvl5pPr>
          </a:lstStyle>
          <a:p>
            <a:pPr/>
            <a:r>
              <a:t>Ajanda Konuları</a:t>
            </a:r>
          </a:p>
          <a:p>
            <a:pPr lvl="1"/>
            <a:r>
              <a:t/>
            </a:r>
          </a:p>
          <a:p>
            <a:pPr lvl="2"/>
            <a:r>
              <a:t/>
            </a:r>
          </a:p>
          <a:p>
            <a:pPr lvl="3"/>
            <a:r>
              <a:t/>
            </a:r>
          </a:p>
          <a:p>
            <a:pPr lvl="4"/>
            <a:r>
              <a:t/>
            </a:r>
          </a:p>
        </p:txBody>
      </p:sp>
      <p:sp>
        <p:nvSpPr>
          <p:cNvPr id="100"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apor">
    <p:bg>
      <p:bgPr>
        <a:solidFill>
          <a:schemeClr val="accent6"/>
        </a:solidFill>
      </p:bgPr>
    </p:bg>
    <p:spTree>
      <p:nvGrpSpPr>
        <p:cNvPr id="1" name=""/>
        <p:cNvGrpSpPr/>
        <p:nvPr/>
      </p:nvGrpSpPr>
      <p:grpSpPr>
        <a:xfrm>
          <a:off x="0" y="0"/>
          <a:ext cx="0" cy="0"/>
          <a:chOff x="0" y="0"/>
          <a:chExt cx="0" cy="0"/>
        </a:xfrm>
      </p:grpSpPr>
      <p:sp>
        <p:nvSpPr>
          <p:cNvPr id="107" name="Gövde Düzeyi Bir…"/>
          <p:cNvSpPr txBox="1"/>
          <p:nvPr>
            <p:ph type="body" sz="half" idx="1" hasCustomPrompt="1"/>
          </p:nvPr>
        </p:nvSpPr>
        <p:spPr>
          <a:xfrm>
            <a:off x="1219200" y="4763675"/>
            <a:ext cx="21945600" cy="4192883"/>
          </a:xfrm>
          <a:prstGeom prst="rect">
            <a:avLst/>
          </a:prstGeom>
        </p:spPr>
        <p:txBody>
          <a:bodyPr anchor="ctr"/>
          <a:lstStyle>
            <a:lvl1pPr marL="0" indent="0" algn="ctr">
              <a:spcBef>
                <a:spcPts val="0"/>
              </a:spcBef>
              <a:buClrTx/>
              <a:buSzTx/>
              <a:buNone/>
              <a:defRPr b="0" cap="all" sz="14000">
                <a:solidFill>
                  <a:srgbClr val="FFFFFF"/>
                </a:solidFill>
                <a:latin typeface="+mn-lt"/>
                <a:ea typeface="+mn-ea"/>
                <a:cs typeface="+mn-cs"/>
                <a:sym typeface="Druk Medium"/>
              </a:defRPr>
            </a:lvl1pPr>
            <a:lvl2pPr marL="0" indent="457200" algn="ctr">
              <a:spcBef>
                <a:spcPts val="0"/>
              </a:spcBef>
              <a:buClrTx/>
              <a:buSzTx/>
              <a:buNone/>
              <a:defRPr b="0" cap="all" sz="14000">
                <a:solidFill>
                  <a:srgbClr val="FFFFFF"/>
                </a:solidFill>
                <a:latin typeface="+mn-lt"/>
                <a:ea typeface="+mn-ea"/>
                <a:cs typeface="+mn-cs"/>
                <a:sym typeface="Druk Medium"/>
              </a:defRPr>
            </a:lvl2pPr>
            <a:lvl3pPr marL="0" indent="914400" algn="ctr">
              <a:spcBef>
                <a:spcPts val="0"/>
              </a:spcBef>
              <a:buClrTx/>
              <a:buSzTx/>
              <a:buNone/>
              <a:defRPr b="0" cap="all" sz="14000">
                <a:solidFill>
                  <a:srgbClr val="FFFFFF"/>
                </a:solidFill>
                <a:latin typeface="+mn-lt"/>
                <a:ea typeface="+mn-ea"/>
                <a:cs typeface="+mn-cs"/>
                <a:sym typeface="Druk Medium"/>
              </a:defRPr>
            </a:lvl3pPr>
            <a:lvl4pPr marL="0" indent="1371600" algn="ctr">
              <a:spcBef>
                <a:spcPts val="0"/>
              </a:spcBef>
              <a:buClrTx/>
              <a:buSzTx/>
              <a:buNone/>
              <a:defRPr b="0" cap="all" sz="14000">
                <a:solidFill>
                  <a:srgbClr val="FFFFFF"/>
                </a:solidFill>
                <a:latin typeface="+mn-lt"/>
                <a:ea typeface="+mn-ea"/>
                <a:cs typeface="+mn-cs"/>
                <a:sym typeface="Druk Medium"/>
              </a:defRPr>
            </a:lvl4pPr>
            <a:lvl5pPr marL="0" indent="1828800" algn="ctr">
              <a:spcBef>
                <a:spcPts val="0"/>
              </a:spcBef>
              <a:buClrTx/>
              <a:buSzTx/>
              <a:buNone/>
              <a:defRPr b="0" cap="all" sz="14000">
                <a:solidFill>
                  <a:srgbClr val="FFFFFF"/>
                </a:solidFill>
                <a:latin typeface="+mn-lt"/>
                <a:ea typeface="+mn-ea"/>
                <a:cs typeface="+mn-cs"/>
                <a:sym typeface="Druk Medium"/>
              </a:defRPr>
            </a:lvl5pPr>
          </a:lstStyle>
          <a:p>
            <a:pPr/>
            <a:r>
              <a:t>Rapor</a:t>
            </a:r>
          </a:p>
          <a:p>
            <a:pPr lvl="1"/>
            <a:r>
              <a:t/>
            </a:r>
          </a:p>
          <a:p>
            <a:pPr lvl="2"/>
            <a:r>
              <a:t/>
            </a:r>
          </a:p>
          <a:p>
            <a:pPr lvl="3"/>
            <a:r>
              <a:t/>
            </a:r>
          </a:p>
          <a:p>
            <a:pPr lvl="4"/>
            <a:r>
              <a:t/>
            </a:r>
          </a:p>
        </p:txBody>
      </p:sp>
      <p:pic>
        <p:nvPicPr>
          <p:cNvPr id="108" name="IMG_3606.jpeg" descr="IMG_3606.jpeg"/>
          <p:cNvPicPr>
            <a:picLocks noChangeAspect="1"/>
          </p:cNvPicPr>
          <p:nvPr/>
        </p:nvPicPr>
        <p:blipFill>
          <a:blip r:embed="rId2">
            <a:extLst/>
          </a:blip>
          <a:stretch>
            <a:fillRect/>
          </a:stretch>
        </p:blipFill>
        <p:spPr>
          <a:xfrm>
            <a:off x="-143562" y="-80754"/>
            <a:ext cx="24671123" cy="13877508"/>
          </a:xfrm>
          <a:prstGeom prst="rect">
            <a:avLst/>
          </a:prstGeom>
          <a:ln w="12700">
            <a:miter lim="400000"/>
          </a:ln>
        </p:spPr>
      </p:pic>
      <p:sp>
        <p:nvSpPr>
          <p:cNvPr id="109"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üyük Veri">
    <p:bg>
      <p:bgPr>
        <a:solidFill>
          <a:srgbClr val="FFC617"/>
        </a:solidFill>
      </p:bgPr>
    </p:bg>
    <p:spTree>
      <p:nvGrpSpPr>
        <p:cNvPr id="1" name=""/>
        <p:cNvGrpSpPr/>
        <p:nvPr/>
      </p:nvGrpSpPr>
      <p:grpSpPr>
        <a:xfrm>
          <a:off x="0" y="0"/>
          <a:ext cx="0" cy="0"/>
          <a:chOff x="0" y="0"/>
          <a:chExt cx="0" cy="0"/>
        </a:xfrm>
      </p:grpSpPr>
      <p:sp>
        <p:nvSpPr>
          <p:cNvPr id="116" name="Gövde Düzeyi Bir…"/>
          <p:cNvSpPr txBox="1"/>
          <p:nvPr>
            <p:ph type="body" idx="1" hasCustomPrompt="1"/>
          </p:nvPr>
        </p:nvSpPr>
        <p:spPr>
          <a:xfrm>
            <a:off x="1219200" y="2334623"/>
            <a:ext cx="21945600" cy="7612249"/>
          </a:xfrm>
          <a:prstGeom prst="rect">
            <a:avLst/>
          </a:prstGeom>
        </p:spPr>
        <p:txBody>
          <a:bodyPr anchor="b"/>
          <a:lstStyle>
            <a:lvl1pPr marL="0" indent="0" algn="ctr">
              <a:lnSpc>
                <a:spcPct val="70000"/>
              </a:lnSpc>
              <a:spcBef>
                <a:spcPts val="0"/>
              </a:spcBef>
              <a:buClrTx/>
              <a:buSzTx/>
              <a:buNone/>
              <a:defRPr b="0" cap="all" spc="-500" sz="50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pc="-500" sz="50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pc="-500" sz="50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pc="-500" sz="50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pc="-500" sz="50000">
                <a:solidFill>
                  <a:srgbClr val="FFFFFF"/>
                </a:solidFill>
                <a:latin typeface="+mn-lt"/>
                <a:ea typeface="+mn-ea"/>
                <a:cs typeface="+mn-cs"/>
                <a:sym typeface="Druk Medium"/>
              </a:defRPr>
            </a:lvl5pPr>
          </a:lstStyle>
          <a:p>
            <a:pPr/>
            <a:r>
              <a:t>%100</a:t>
            </a:r>
          </a:p>
          <a:p>
            <a:pPr lvl="1"/>
            <a:r>
              <a:t/>
            </a:r>
          </a:p>
          <a:p>
            <a:pPr lvl="2"/>
            <a:r>
              <a:t/>
            </a:r>
          </a:p>
          <a:p>
            <a:pPr lvl="3"/>
            <a:r>
              <a:t/>
            </a:r>
          </a:p>
          <a:p>
            <a:pPr lvl="4"/>
            <a:r>
              <a:t/>
            </a:r>
          </a:p>
        </p:txBody>
      </p:sp>
      <p:sp>
        <p:nvSpPr>
          <p:cNvPr id="117" name="Veri bilgisi"/>
          <p:cNvSpPr txBox="1"/>
          <p:nvPr>
            <p:ph type="body" sz="quarter" idx="21" hasCustomPrompt="1"/>
          </p:nvPr>
        </p:nvSpPr>
        <p:spPr>
          <a:xfrm>
            <a:off x="1219200" y="9779000"/>
            <a:ext cx="21945599" cy="629921"/>
          </a:xfrm>
          <a:prstGeom prst="rect">
            <a:avLst/>
          </a:prstGeom>
        </p:spPr>
        <p:txBody>
          <a:bodyPr/>
          <a:lstStyle>
            <a:lvl1pPr marL="0" indent="0" algn="ctr">
              <a:lnSpc>
                <a:spcPct val="110000"/>
              </a:lnSpc>
              <a:spcBef>
                <a:spcPts val="0"/>
              </a:spcBef>
              <a:buClrTx/>
              <a:buSzTx/>
              <a:buNone/>
              <a:defRPr b="0" cap="all" spc="-32" sz="3200">
                <a:solidFill>
                  <a:srgbClr val="000000"/>
                </a:solidFill>
                <a:latin typeface="Proxima Nova Extrabold"/>
                <a:ea typeface="Proxima Nova Extrabold"/>
                <a:cs typeface="Proxima Nova Extrabold"/>
                <a:sym typeface="Proxima Nova Extrabold"/>
              </a:defRPr>
            </a:lvl1pPr>
          </a:lstStyle>
          <a:p>
            <a:pPr/>
            <a:r>
              <a:t>Veri bilgisi</a:t>
            </a:r>
          </a:p>
        </p:txBody>
      </p:sp>
      <p:sp>
        <p:nvSpPr>
          <p:cNvPr id="118"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ıntı">
    <p:bg>
      <p:bgPr>
        <a:solidFill>
          <a:srgbClr val="00BFF3"/>
        </a:solidFill>
      </p:bgPr>
    </p:bg>
    <p:spTree>
      <p:nvGrpSpPr>
        <p:cNvPr id="1" name=""/>
        <p:cNvGrpSpPr/>
        <p:nvPr/>
      </p:nvGrpSpPr>
      <p:grpSpPr>
        <a:xfrm>
          <a:off x="0" y="0"/>
          <a:ext cx="0" cy="0"/>
          <a:chOff x="0" y="0"/>
          <a:chExt cx="0" cy="0"/>
        </a:xfrm>
      </p:grpSpPr>
      <p:sp>
        <p:nvSpPr>
          <p:cNvPr id="125" name="Gövde Düzeyi Bir…"/>
          <p:cNvSpPr txBox="1"/>
          <p:nvPr>
            <p:ph type="body" sz="half" idx="1" hasCustomPrompt="1"/>
          </p:nvPr>
        </p:nvSpPr>
        <p:spPr>
          <a:xfrm>
            <a:off x="3771900" y="4464048"/>
            <a:ext cx="16840200" cy="4883152"/>
          </a:xfrm>
          <a:prstGeom prst="rect">
            <a:avLst/>
          </a:prstGeom>
        </p:spPr>
        <p:txBody>
          <a:bodyPr anchor="ctr"/>
          <a:lstStyle>
            <a:lvl1pPr marL="431800" indent="-431800" defTabSz="825500">
              <a:spcBef>
                <a:spcPts val="0"/>
              </a:spcBef>
              <a:buClrTx/>
              <a:buSzTx/>
              <a:buNone/>
              <a:defRPr b="0" cap="all" sz="14000">
                <a:solidFill>
                  <a:srgbClr val="FFFFFF"/>
                </a:solidFill>
                <a:latin typeface="+mn-lt"/>
                <a:ea typeface="+mn-ea"/>
                <a:cs typeface="+mn-cs"/>
                <a:sym typeface="Druk Medium"/>
              </a:defRPr>
            </a:lvl1pPr>
            <a:lvl2pPr marL="431800" indent="25400" defTabSz="825500">
              <a:spcBef>
                <a:spcPts val="0"/>
              </a:spcBef>
              <a:buClrTx/>
              <a:buSzTx/>
              <a:buNone/>
              <a:defRPr b="0" cap="all" sz="14000">
                <a:solidFill>
                  <a:srgbClr val="FFFFFF"/>
                </a:solidFill>
                <a:latin typeface="+mn-lt"/>
                <a:ea typeface="+mn-ea"/>
                <a:cs typeface="+mn-cs"/>
                <a:sym typeface="Druk Medium"/>
              </a:defRPr>
            </a:lvl2pPr>
            <a:lvl3pPr marL="431800" indent="482600" defTabSz="825500">
              <a:spcBef>
                <a:spcPts val="0"/>
              </a:spcBef>
              <a:buClrTx/>
              <a:buSzTx/>
              <a:buNone/>
              <a:defRPr b="0" cap="all" sz="14000">
                <a:solidFill>
                  <a:srgbClr val="FFFFFF"/>
                </a:solidFill>
                <a:latin typeface="+mn-lt"/>
                <a:ea typeface="+mn-ea"/>
                <a:cs typeface="+mn-cs"/>
                <a:sym typeface="Druk Medium"/>
              </a:defRPr>
            </a:lvl3pPr>
            <a:lvl4pPr marL="431800" indent="939800" defTabSz="825500">
              <a:spcBef>
                <a:spcPts val="0"/>
              </a:spcBef>
              <a:buClrTx/>
              <a:buSzTx/>
              <a:buNone/>
              <a:defRPr b="0" cap="all" sz="14000">
                <a:solidFill>
                  <a:srgbClr val="FFFFFF"/>
                </a:solidFill>
                <a:latin typeface="+mn-lt"/>
                <a:ea typeface="+mn-ea"/>
                <a:cs typeface="+mn-cs"/>
                <a:sym typeface="Druk Medium"/>
              </a:defRPr>
            </a:lvl4pPr>
            <a:lvl5pPr marL="431800" indent="1397000" defTabSz="825500">
              <a:spcBef>
                <a:spcPts val="0"/>
              </a:spcBef>
              <a:buClrTx/>
              <a:buSzTx/>
              <a:buNone/>
              <a:defRPr b="0" cap="all" sz="14000">
                <a:solidFill>
                  <a:srgbClr val="FFFFFF"/>
                </a:solidFill>
                <a:latin typeface="+mn-lt"/>
                <a:ea typeface="+mn-ea"/>
                <a:cs typeface="+mn-cs"/>
                <a:sym typeface="Druk Medium"/>
              </a:defRPr>
            </a:lvl5pPr>
          </a:lstStyle>
          <a:p>
            <a:pPr/>
            <a:r>
              <a:t>“Ünlü Alıntı”</a:t>
            </a:r>
          </a:p>
          <a:p>
            <a:pPr lvl="1"/>
            <a:r>
              <a:t/>
            </a:r>
          </a:p>
          <a:p>
            <a:pPr lvl="2"/>
            <a:r>
              <a:t/>
            </a:r>
          </a:p>
          <a:p>
            <a:pPr lvl="3"/>
            <a:r>
              <a:t/>
            </a:r>
          </a:p>
          <a:p>
            <a:pPr lvl="4"/>
            <a:r>
              <a:t/>
            </a:r>
          </a:p>
        </p:txBody>
      </p:sp>
      <p:sp>
        <p:nvSpPr>
          <p:cNvPr id="126" name="İsim"/>
          <p:cNvSpPr txBox="1"/>
          <p:nvPr>
            <p:ph type="body" sz="quarter" idx="21" hasCustomPrompt="1"/>
          </p:nvPr>
        </p:nvSpPr>
        <p:spPr>
          <a:xfrm>
            <a:off x="4203700" y="9372600"/>
            <a:ext cx="16840200" cy="680721"/>
          </a:xfrm>
          <a:prstGeom prst="rect">
            <a:avLst/>
          </a:prstGeom>
        </p:spPr>
        <p:txBody>
          <a:bodyPr/>
          <a:lstStyle>
            <a:lvl1pPr marL="0" indent="0" defTabSz="825500">
              <a:lnSpc>
                <a:spcPts val="3600"/>
              </a:lnSpc>
              <a:spcBef>
                <a:spcPts val="0"/>
              </a:spcBef>
              <a:buClrTx/>
              <a:buSzTx/>
              <a:buNone/>
              <a:defRPr b="0" cap="all" spc="-32" sz="3200">
                <a:solidFill>
                  <a:srgbClr val="FFFFFF"/>
                </a:solidFill>
                <a:latin typeface="Proxima Nova Extrabold"/>
                <a:ea typeface="Proxima Nova Extrabold"/>
                <a:cs typeface="Proxima Nova Extrabold"/>
                <a:sym typeface="Proxima Nova Extrabold"/>
              </a:defRPr>
            </a:lvl1pPr>
          </a:lstStyle>
          <a:p>
            <a:pPr/>
            <a:r>
              <a:t>İsim</a:t>
            </a:r>
          </a:p>
        </p:txBody>
      </p:sp>
      <p:sp>
        <p:nvSpPr>
          <p:cNvPr id="127"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3 Yukarı">
    <p:spTree>
      <p:nvGrpSpPr>
        <p:cNvPr id="1" name=""/>
        <p:cNvGrpSpPr/>
        <p:nvPr/>
      </p:nvGrpSpPr>
      <p:grpSpPr>
        <a:xfrm>
          <a:off x="0" y="0"/>
          <a:ext cx="0" cy="0"/>
          <a:chOff x="0" y="0"/>
          <a:chExt cx="0" cy="0"/>
        </a:xfrm>
      </p:grpSpPr>
      <p:sp>
        <p:nvSpPr>
          <p:cNvPr id="134" name="495873917_2724x1818.jpg"/>
          <p:cNvSpPr/>
          <p:nvPr>
            <p:ph type="pic" sz="half" idx="21"/>
          </p:nvPr>
        </p:nvSpPr>
        <p:spPr>
          <a:xfrm>
            <a:off x="635000" y="6832600"/>
            <a:ext cx="12877800" cy="8589928"/>
          </a:xfrm>
          <a:prstGeom prst="rect">
            <a:avLst/>
          </a:prstGeom>
        </p:spPr>
        <p:txBody>
          <a:bodyPr lIns="91439" tIns="45719" rIns="91439" bIns="45719">
            <a:noAutofit/>
          </a:bodyPr>
          <a:lstStyle/>
          <a:p>
            <a:pPr/>
          </a:p>
        </p:txBody>
      </p:sp>
      <p:sp>
        <p:nvSpPr>
          <p:cNvPr id="135" name="496036167_2890x1683.jpg"/>
          <p:cNvSpPr/>
          <p:nvPr>
            <p:ph type="pic" sz="half" idx="22"/>
          </p:nvPr>
        </p:nvSpPr>
        <p:spPr>
          <a:xfrm>
            <a:off x="88900" y="-177800"/>
            <a:ext cx="14008100" cy="8157658"/>
          </a:xfrm>
          <a:prstGeom prst="rect">
            <a:avLst/>
          </a:prstGeom>
        </p:spPr>
        <p:txBody>
          <a:bodyPr lIns="91439" tIns="45719" rIns="91439" bIns="45719">
            <a:noAutofit/>
          </a:bodyPr>
          <a:lstStyle/>
          <a:p>
            <a:pPr/>
          </a:p>
        </p:txBody>
      </p:sp>
      <p:sp>
        <p:nvSpPr>
          <p:cNvPr id="136" name="Görüntü"/>
          <p:cNvSpPr/>
          <p:nvPr>
            <p:ph type="pic" idx="23"/>
          </p:nvPr>
        </p:nvSpPr>
        <p:spPr>
          <a:xfrm>
            <a:off x="12814300" y="-355600"/>
            <a:ext cx="12033950" cy="18034000"/>
          </a:xfrm>
          <a:prstGeom prst="rect">
            <a:avLst/>
          </a:prstGeom>
        </p:spPr>
        <p:txBody>
          <a:bodyPr lIns="91439" tIns="45719" rIns="91439" bIns="45719">
            <a:noAutofit/>
          </a:bodyPr>
          <a:lstStyle/>
          <a:p>
            <a:pPr/>
          </a:p>
        </p:txBody>
      </p:sp>
      <p:sp>
        <p:nvSpPr>
          <p:cNvPr id="137"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p:spTree>
      <p:nvGrpSpPr>
        <p:cNvPr id="1" name=""/>
        <p:cNvGrpSpPr/>
        <p:nvPr/>
      </p:nvGrpSpPr>
      <p:grpSpPr>
        <a:xfrm>
          <a:off x="0" y="0"/>
          <a:ext cx="0" cy="0"/>
          <a:chOff x="0" y="0"/>
          <a:chExt cx="0" cy="0"/>
        </a:xfrm>
      </p:grpSpPr>
      <p:sp>
        <p:nvSpPr>
          <p:cNvPr id="144" name="495873917_2724x1818.jpg"/>
          <p:cNvSpPr/>
          <p:nvPr>
            <p:ph type="pic" idx="21"/>
          </p:nvPr>
        </p:nvSpPr>
        <p:spPr>
          <a:xfrm>
            <a:off x="635000" y="-1181110"/>
            <a:ext cx="23114000" cy="15417820"/>
          </a:xfrm>
          <a:prstGeom prst="rect">
            <a:avLst/>
          </a:prstGeom>
        </p:spPr>
        <p:txBody>
          <a:bodyPr lIns="91439" tIns="45719" rIns="91439" bIns="45719">
            <a:noAutofit/>
          </a:bodyPr>
          <a:lstStyle/>
          <a:p>
            <a:pPr/>
          </a:p>
        </p:txBody>
      </p:sp>
      <p:sp>
        <p:nvSpPr>
          <p:cNvPr id="14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ş">
    <p:spTree>
      <p:nvGrpSpPr>
        <p:cNvPr id="1" name=""/>
        <p:cNvGrpSpPr/>
        <p:nvPr/>
      </p:nvGrpSpPr>
      <p:grpSpPr>
        <a:xfrm>
          <a:off x="0" y="0"/>
          <a:ext cx="0" cy="0"/>
          <a:chOff x="0" y="0"/>
          <a:chExt cx="0" cy="0"/>
        </a:xfrm>
      </p:grpSpPr>
      <p:sp>
        <p:nvSpPr>
          <p:cNvPr id="152"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Fotoğraf">
    <p:bg>
      <p:bgPr>
        <a:noFill/>
      </p:bgPr>
    </p:bg>
    <p:spTree>
      <p:nvGrpSpPr>
        <p:cNvPr id="1" name=""/>
        <p:cNvGrpSpPr/>
        <p:nvPr/>
      </p:nvGrpSpPr>
      <p:grpSpPr>
        <a:xfrm>
          <a:off x="0" y="0"/>
          <a:ext cx="0" cy="0"/>
          <a:chOff x="0" y="0"/>
          <a:chExt cx="0" cy="0"/>
        </a:xfrm>
      </p:grpSpPr>
      <p:sp>
        <p:nvSpPr>
          <p:cNvPr id="21" name="496036167_2890x1683.jpg"/>
          <p:cNvSpPr/>
          <p:nvPr>
            <p:ph type="pic" idx="21"/>
          </p:nvPr>
        </p:nvSpPr>
        <p:spPr>
          <a:xfrm>
            <a:off x="-38100" y="-267934"/>
            <a:ext cx="24472902" cy="14251868"/>
          </a:xfrm>
          <a:prstGeom prst="rect">
            <a:avLst/>
          </a:prstGeom>
        </p:spPr>
        <p:txBody>
          <a:bodyPr lIns="91439" tIns="45719" rIns="91439" bIns="45719">
            <a:noAutofit/>
          </a:bodyPr>
          <a:lstStyle/>
          <a:p>
            <a:pPr/>
          </a:p>
        </p:txBody>
      </p:sp>
      <p:sp>
        <p:nvSpPr>
          <p:cNvPr id="22" name="Gövde Düzeyi Bir…"/>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5pPr>
          </a:lstStyle>
          <a:p>
            <a:pPr/>
            <a:r>
              <a:t>Sunu Alt Başlığı</a:t>
            </a:r>
          </a:p>
          <a:p>
            <a:pPr lvl="1"/>
            <a:r>
              <a:t/>
            </a:r>
          </a:p>
          <a:p>
            <a:pPr lvl="2"/>
            <a:r>
              <a:t/>
            </a:r>
          </a:p>
          <a:p>
            <a:pPr lvl="3"/>
            <a:r>
              <a:t/>
            </a:r>
          </a:p>
          <a:p>
            <a:pPr lvl="4"/>
            <a:r>
              <a:t/>
            </a:r>
          </a:p>
        </p:txBody>
      </p:sp>
      <p:sp>
        <p:nvSpPr>
          <p:cNvPr id="23" name="Sunu Başlığı"/>
          <p:cNvSpPr txBox="1"/>
          <p:nvPr>
            <p:ph type="title" hasCustomPrompt="1"/>
          </p:nvPr>
        </p:nvSpPr>
        <p:spPr>
          <a:xfrm>
            <a:off x="1219200" y="3124200"/>
            <a:ext cx="21945600" cy="5524500"/>
          </a:xfrm>
          <a:prstGeom prst="rect">
            <a:avLst/>
          </a:prstGeom>
        </p:spPr>
        <p:txBody>
          <a:bodyPr/>
          <a:lstStyle>
            <a:lvl1pPr defTabSz="584200">
              <a:defRPr spc="-220" sz="22000">
                <a:solidFill>
                  <a:srgbClr val="FFFFFF"/>
                </a:solidFill>
              </a:defRPr>
            </a:lvl1pPr>
          </a:lstStyle>
          <a:p>
            <a:pPr/>
            <a:r>
              <a:t>Sunu Başlığı</a:t>
            </a:r>
          </a:p>
        </p:txBody>
      </p:sp>
      <p:sp>
        <p:nvSpPr>
          <p:cNvPr id="24" name="Yazar ve Tarih"/>
          <p:cNvSpPr txBox="1"/>
          <p:nvPr>
            <p:ph type="body" sz="quarter" idx="22" hasCustomPrompt="1"/>
          </p:nvPr>
        </p:nvSpPr>
        <p:spPr>
          <a:xfrm>
            <a:off x="1219200" y="1917700"/>
            <a:ext cx="21945600" cy="711200"/>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Yazar ve Tarih</a:t>
            </a:r>
          </a:p>
        </p:txBody>
      </p:sp>
      <p:sp>
        <p:nvSpPr>
          <p:cNvPr id="2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ternatif Başlık ve Fotoğraf">
    <p:bg>
      <p:bgPr>
        <a:solidFill>
          <a:srgbClr val="00BFF3"/>
        </a:solidFill>
      </p:bgPr>
    </p:bg>
    <p:spTree>
      <p:nvGrpSpPr>
        <p:cNvPr id="1" name=""/>
        <p:cNvGrpSpPr/>
        <p:nvPr/>
      </p:nvGrpSpPr>
      <p:grpSpPr>
        <a:xfrm>
          <a:off x="0" y="0"/>
          <a:ext cx="0" cy="0"/>
          <a:chOff x="0" y="0"/>
          <a:chExt cx="0" cy="0"/>
        </a:xfrm>
      </p:grpSpPr>
      <p:sp>
        <p:nvSpPr>
          <p:cNvPr id="32" name="Gövde Düzeyi Bir…"/>
          <p:cNvSpPr txBox="1"/>
          <p:nvPr>
            <p:ph type="body" sz="quarter" idx="1" hasCustomPrompt="1"/>
          </p:nvPr>
        </p:nvSpPr>
        <p:spPr>
          <a:xfrm>
            <a:off x="19100800" y="8229600"/>
            <a:ext cx="4584700" cy="3123704"/>
          </a:xfrm>
          <a:prstGeom prst="rect">
            <a:avLst/>
          </a:prstGeom>
        </p:spPr>
        <p:txBody>
          <a:bodyPr/>
          <a:lstStyle>
            <a:lvl1pPr marL="0" indent="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1pPr>
            <a:lvl2pPr marL="0" indent="4572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2pPr>
            <a:lvl3pPr marL="0" indent="9144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3pPr>
            <a:lvl4pPr marL="0" indent="13716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4pPr>
            <a:lvl5pPr marL="0" indent="18288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5pPr>
          </a:lstStyle>
          <a:p>
            <a:pPr/>
            <a:r>
              <a:t>Resim Yazısı Metni</a:t>
            </a:r>
          </a:p>
          <a:p>
            <a:pPr lvl="1"/>
            <a:r>
              <a:t/>
            </a:r>
          </a:p>
          <a:p>
            <a:pPr lvl="2"/>
            <a:r>
              <a:t/>
            </a:r>
          </a:p>
          <a:p>
            <a:pPr lvl="3"/>
            <a:r>
              <a:t/>
            </a:r>
          </a:p>
          <a:p>
            <a:pPr lvl="4"/>
            <a:r>
              <a:t/>
            </a:r>
          </a:p>
        </p:txBody>
      </p:sp>
      <p:sp>
        <p:nvSpPr>
          <p:cNvPr id="33" name="Görüntü"/>
          <p:cNvSpPr/>
          <p:nvPr>
            <p:ph type="pic" idx="21"/>
          </p:nvPr>
        </p:nvSpPr>
        <p:spPr>
          <a:xfrm>
            <a:off x="528828" y="0"/>
            <a:ext cx="17992344" cy="12001500"/>
          </a:xfrm>
          <a:prstGeom prst="rect">
            <a:avLst/>
          </a:prstGeom>
        </p:spPr>
        <p:txBody>
          <a:bodyPr lIns="91439" tIns="45719" rIns="91439" bIns="45719">
            <a:noAutofit/>
          </a:bodyPr>
          <a:lstStyle/>
          <a:p>
            <a:pPr/>
          </a:p>
        </p:txBody>
      </p:sp>
      <p:sp>
        <p:nvSpPr>
          <p:cNvPr id="34" name="Slayt Başlığı"/>
          <p:cNvSpPr txBox="1"/>
          <p:nvPr>
            <p:ph type="title" hasCustomPrompt="1"/>
          </p:nvPr>
        </p:nvSpPr>
        <p:spPr>
          <a:xfrm>
            <a:off x="635000" y="7937906"/>
            <a:ext cx="17780000" cy="5651592"/>
          </a:xfrm>
          <a:prstGeom prst="rect">
            <a:avLst/>
          </a:prstGeom>
        </p:spPr>
        <p:txBody>
          <a:bodyPr anchor="b"/>
          <a:lstStyle>
            <a:lvl1pPr algn="ctr" defTabSz="584200">
              <a:defRPr spc="-220" sz="22000">
                <a:solidFill>
                  <a:srgbClr val="FFD74C"/>
                </a:solidFill>
              </a:defRPr>
            </a:lvl1pPr>
          </a:lstStyle>
          <a:p>
            <a:pPr/>
            <a:r>
              <a:t>Slayt Başlığı</a:t>
            </a:r>
          </a:p>
        </p:txBody>
      </p:sp>
      <p:sp>
        <p:nvSpPr>
          <p:cNvPr id="35" name="Çizgi"/>
          <p:cNvSpPr/>
          <p:nvPr/>
        </p:nvSpPr>
        <p:spPr>
          <a:xfrm>
            <a:off x="19169012" y="11874500"/>
            <a:ext cx="1549401" cy="0"/>
          </a:xfrm>
          <a:prstGeom prst="ellipse">
            <a:avLst/>
          </a:prstGeom>
          <a:ln w="254000">
            <a:solidFill>
              <a:srgbClr val="FFD74C"/>
            </a:solidFill>
            <a:miter lim="400000"/>
          </a:ln>
        </p:spPr>
        <p:txBody>
          <a:bodyPr lIns="0" tIns="0" rIns="0" bIns="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36"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Madde İşaretleri">
    <p:spTree>
      <p:nvGrpSpPr>
        <p:cNvPr id="1" name=""/>
        <p:cNvGrpSpPr/>
        <p:nvPr/>
      </p:nvGrpSpPr>
      <p:grpSpPr>
        <a:xfrm>
          <a:off x="0" y="0"/>
          <a:ext cx="0" cy="0"/>
          <a:chOff x="0" y="0"/>
          <a:chExt cx="0" cy="0"/>
        </a:xfrm>
      </p:grpSpPr>
      <p:sp>
        <p:nvSpPr>
          <p:cNvPr id="43" name="Gövde Düzeyi Bir…"/>
          <p:cNvSpPr txBox="1"/>
          <p:nvPr>
            <p:ph type="body" idx="1" hasCustomPrompt="1"/>
          </p:nvPr>
        </p:nvSpPr>
        <p:spPr>
          <a:prstGeom prst="rect">
            <a:avLst/>
          </a:prstGeom>
        </p:spPr>
        <p:txBody>
          <a:bodyPr/>
          <a:lstStyle/>
          <a:p>
            <a:pPr/>
            <a:r>
              <a:t>Slayt madde işareti metni</a:t>
            </a:r>
          </a:p>
          <a:p>
            <a:pPr lvl="1"/>
            <a:r>
              <a:t/>
            </a:r>
          </a:p>
          <a:p>
            <a:pPr lvl="2"/>
            <a:r>
              <a:t/>
            </a:r>
          </a:p>
          <a:p>
            <a:pPr lvl="3"/>
            <a:r>
              <a:t/>
            </a:r>
          </a:p>
          <a:p>
            <a:pPr lvl="4"/>
            <a:r>
              <a:t/>
            </a:r>
          </a:p>
        </p:txBody>
      </p:sp>
      <p:sp>
        <p:nvSpPr>
          <p:cNvPr id="44" name="Slayt Başlığı"/>
          <p:cNvSpPr txBox="1"/>
          <p:nvPr>
            <p:ph type="title" hasCustomPrompt="1"/>
          </p:nvPr>
        </p:nvSpPr>
        <p:spPr>
          <a:prstGeom prst="rect">
            <a:avLst/>
          </a:prstGeom>
        </p:spPr>
        <p:txBody>
          <a:bodyPr/>
          <a:lstStyle/>
          <a:p>
            <a:pPr/>
            <a:r>
              <a:t>Slayt Başlığı</a:t>
            </a:r>
          </a:p>
        </p:txBody>
      </p:sp>
      <p:sp>
        <p:nvSpPr>
          <p:cNvPr id="4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dde İşaretleri">
    <p:spTree>
      <p:nvGrpSpPr>
        <p:cNvPr id="1" name=""/>
        <p:cNvGrpSpPr/>
        <p:nvPr/>
      </p:nvGrpSpPr>
      <p:grpSpPr>
        <a:xfrm>
          <a:off x="0" y="0"/>
          <a:ext cx="0" cy="0"/>
          <a:chOff x="0" y="0"/>
          <a:chExt cx="0" cy="0"/>
        </a:xfrm>
      </p:grpSpPr>
      <p:sp>
        <p:nvSpPr>
          <p:cNvPr id="52" name="Gövde Düzeyi Bir…"/>
          <p:cNvSpPr txBox="1"/>
          <p:nvPr>
            <p:ph type="body" idx="1" hasCustomPrompt="1"/>
          </p:nvPr>
        </p:nvSpPr>
        <p:spPr>
          <a:prstGeom prst="rect">
            <a:avLst/>
          </a:prstGeom>
        </p:spPr>
        <p:txBody>
          <a:bodyPr numCol="2" spcCol="1097280"/>
          <a:lstStyle/>
          <a:p>
            <a:pPr/>
            <a:r>
              <a:t>Slayt madde işareti metni</a:t>
            </a:r>
          </a:p>
          <a:p>
            <a:pPr lvl="1"/>
            <a:r>
              <a:t/>
            </a:r>
          </a:p>
          <a:p>
            <a:pPr lvl="2"/>
            <a:r>
              <a:t/>
            </a:r>
          </a:p>
          <a:p>
            <a:pPr lvl="3"/>
            <a:r>
              <a:t/>
            </a:r>
          </a:p>
          <a:p>
            <a:pPr lvl="4"/>
            <a:r>
              <a:t/>
            </a:r>
          </a:p>
        </p:txBody>
      </p:sp>
      <p:sp>
        <p:nvSpPr>
          <p:cNvPr id="53"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ölüm kopya">
    <p:bg>
      <p:bgPr>
        <a:solidFill>
          <a:srgbClr val="00BFF3"/>
        </a:solidFill>
      </p:bgPr>
    </p:bg>
    <p:spTree>
      <p:nvGrpSpPr>
        <p:cNvPr id="1" name=""/>
        <p:cNvGrpSpPr/>
        <p:nvPr/>
      </p:nvGrpSpPr>
      <p:grpSpPr>
        <a:xfrm>
          <a:off x="0" y="0"/>
          <a:ext cx="0" cy="0"/>
          <a:chOff x="0" y="0"/>
          <a:chExt cx="0" cy="0"/>
        </a:xfrm>
      </p:grpSpPr>
      <p:pic>
        <p:nvPicPr>
          <p:cNvPr id="60" name="IMG_3600.webp" descr="IMG_3600.webp"/>
          <p:cNvPicPr>
            <a:picLocks noChangeAspect="1"/>
          </p:cNvPicPr>
          <p:nvPr/>
        </p:nvPicPr>
        <p:blipFill>
          <a:blip r:embed="rId2">
            <a:extLst/>
          </a:blip>
          <a:stretch>
            <a:fillRect/>
          </a:stretch>
        </p:blipFill>
        <p:spPr>
          <a:xfrm>
            <a:off x="-86811" y="-1035522"/>
            <a:ext cx="24557622" cy="15787044"/>
          </a:xfrm>
          <a:prstGeom prst="rect">
            <a:avLst/>
          </a:prstGeom>
          <a:ln w="12700">
            <a:miter lim="400000"/>
          </a:ln>
        </p:spPr>
      </p:pic>
      <p:pic>
        <p:nvPicPr>
          <p:cNvPr id="61" name="IMG_3606.jpeg" descr="IMG_3606.jpeg"/>
          <p:cNvPicPr>
            <a:picLocks noChangeAspect="1"/>
          </p:cNvPicPr>
          <p:nvPr/>
        </p:nvPicPr>
        <p:blipFill>
          <a:blip r:embed="rId3">
            <a:extLst/>
          </a:blip>
          <a:stretch>
            <a:fillRect/>
          </a:stretch>
        </p:blipFill>
        <p:spPr>
          <a:xfrm>
            <a:off x="-216816" y="-121959"/>
            <a:ext cx="24817632" cy="13959918"/>
          </a:xfrm>
          <a:prstGeom prst="rect">
            <a:avLst/>
          </a:prstGeom>
          <a:ln w="12700">
            <a:miter lim="400000"/>
          </a:ln>
        </p:spPr>
      </p:pic>
      <p:pic>
        <p:nvPicPr>
          <p:cNvPr id="62" name="IMG_3608.jpeg" descr="IMG_3608.jpeg"/>
          <p:cNvPicPr>
            <a:picLocks noChangeAspect="1"/>
          </p:cNvPicPr>
          <p:nvPr/>
        </p:nvPicPr>
        <p:blipFill>
          <a:blip r:embed="rId4">
            <a:extLst/>
          </a:blip>
          <a:stretch>
            <a:fillRect/>
          </a:stretch>
        </p:blipFill>
        <p:spPr>
          <a:xfrm>
            <a:off x="11540812" y="2638798"/>
            <a:ext cx="12839015" cy="12839015"/>
          </a:xfrm>
          <a:prstGeom prst="rect">
            <a:avLst/>
          </a:prstGeom>
          <a:ln w="12700">
            <a:miter lim="400000"/>
          </a:ln>
        </p:spPr>
      </p:pic>
      <p:sp>
        <p:nvSpPr>
          <p:cNvPr id="63"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Maddeler ve Fotoğraf">
    <p:spTree>
      <p:nvGrpSpPr>
        <p:cNvPr id="1" name=""/>
        <p:cNvGrpSpPr/>
        <p:nvPr/>
      </p:nvGrpSpPr>
      <p:grpSpPr>
        <a:xfrm>
          <a:off x="0" y="0"/>
          <a:ext cx="0" cy="0"/>
          <a:chOff x="0" y="0"/>
          <a:chExt cx="0" cy="0"/>
        </a:xfrm>
      </p:grpSpPr>
      <p:sp>
        <p:nvSpPr>
          <p:cNvPr id="70" name="Gövde Düzeyi Bir…"/>
          <p:cNvSpPr txBox="1"/>
          <p:nvPr>
            <p:ph type="body" sz="quarter" idx="1" hasCustomPrompt="1"/>
          </p:nvPr>
        </p:nvSpPr>
        <p:spPr>
          <a:xfrm>
            <a:off x="1219200" y="6311900"/>
            <a:ext cx="8356600" cy="6184900"/>
          </a:xfrm>
          <a:prstGeom prst="rect">
            <a:avLst/>
          </a:prstGeom>
        </p:spPr>
        <p:txBody>
          <a:bodyPr/>
          <a:lstStyle/>
          <a:p>
            <a:pPr/>
            <a:r>
              <a:t>Slayt madde işareti metni</a:t>
            </a:r>
          </a:p>
          <a:p>
            <a:pPr lvl="1"/>
            <a:r>
              <a:t/>
            </a:r>
          </a:p>
          <a:p>
            <a:pPr lvl="2"/>
            <a:r>
              <a:t/>
            </a:r>
          </a:p>
          <a:p>
            <a:pPr lvl="3"/>
            <a:r>
              <a:t/>
            </a:r>
          </a:p>
          <a:p>
            <a:pPr lvl="4"/>
            <a:r>
              <a:t/>
            </a:r>
          </a:p>
        </p:txBody>
      </p:sp>
      <p:sp>
        <p:nvSpPr>
          <p:cNvPr id="71" name="Slayt Başlığı"/>
          <p:cNvSpPr txBox="1"/>
          <p:nvPr>
            <p:ph type="title" hasCustomPrompt="1"/>
          </p:nvPr>
        </p:nvSpPr>
        <p:spPr>
          <a:xfrm>
            <a:off x="1219200" y="2439639"/>
            <a:ext cx="8356600" cy="3068291"/>
          </a:xfrm>
          <a:prstGeom prst="rect">
            <a:avLst/>
          </a:prstGeom>
        </p:spPr>
        <p:txBody>
          <a:bodyPr/>
          <a:lstStyle/>
          <a:p>
            <a:pPr/>
            <a:r>
              <a:t>Slayt Başlığı</a:t>
            </a:r>
          </a:p>
        </p:txBody>
      </p:sp>
      <p:sp>
        <p:nvSpPr>
          <p:cNvPr id="72" name="Dikdörtgen"/>
          <p:cNvSpPr/>
          <p:nvPr/>
        </p:nvSpPr>
        <p:spPr>
          <a:xfrm>
            <a:off x="10795000" y="0"/>
            <a:ext cx="13614400" cy="13716000"/>
          </a:xfrm>
          <a:prstGeom prst="rect">
            <a:avLst/>
          </a:prstGeom>
          <a:solidFill>
            <a:srgbClr val="00BFF3"/>
          </a:solidFill>
          <a:ln w="12700">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73" name="638623930_2326x1548.jpg"/>
          <p:cNvSpPr/>
          <p:nvPr>
            <p:ph type="pic" idx="21"/>
          </p:nvPr>
        </p:nvSpPr>
        <p:spPr>
          <a:xfrm>
            <a:off x="9156700" y="-38100"/>
            <a:ext cx="19693467" cy="13106400"/>
          </a:xfrm>
          <a:prstGeom prst="rect">
            <a:avLst/>
          </a:prstGeom>
        </p:spPr>
        <p:txBody>
          <a:bodyPr lIns="91439" tIns="45719" rIns="91439" bIns="45719">
            <a:noAutofit/>
          </a:bodyPr>
          <a:lstStyle/>
          <a:p>
            <a:pPr/>
          </a:p>
        </p:txBody>
      </p:sp>
      <p:sp>
        <p:nvSpPr>
          <p:cNvPr id="74" name="Yazar ve Tarih"/>
          <p:cNvSpPr txBox="1"/>
          <p:nvPr>
            <p:ph type="body" sz="quarter" idx="22" hasCustomPrompt="1"/>
          </p:nvPr>
        </p:nvSpPr>
        <p:spPr>
          <a:xfrm>
            <a:off x="1219200" y="1574800"/>
            <a:ext cx="8356600" cy="770128"/>
          </a:xfrm>
          <a:prstGeom prst="rect">
            <a:avLst/>
          </a:prstGeom>
        </p:spPr>
        <p:txBody>
          <a:bodyPr anchor="ctr"/>
          <a:lstStyle>
            <a:lvl1pPr marL="0" indent="0">
              <a:lnSpc>
                <a:spcPct val="120000"/>
              </a:lnSpc>
              <a:spcBef>
                <a:spcPts val="0"/>
              </a:spcBef>
              <a:buClrTx/>
              <a:buSzTx/>
              <a:buNone/>
              <a:defRPr b="0" cap="all" sz="3600">
                <a:solidFill>
                  <a:srgbClr val="00C7FC"/>
                </a:solidFill>
                <a:latin typeface="Proxima Nova Extrabold"/>
                <a:ea typeface="Proxima Nova Extrabold"/>
                <a:cs typeface="Proxima Nova Extrabold"/>
                <a:sym typeface="Proxima Nova Extrabold"/>
              </a:defRPr>
            </a:lvl1pPr>
          </a:lstStyle>
          <a:p>
            <a:pPr/>
            <a:r>
              <a:t>Yazar ve Tarih</a:t>
            </a:r>
          </a:p>
        </p:txBody>
      </p:sp>
      <p:sp>
        <p:nvSpPr>
          <p:cNvPr id="7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ölüm">
    <p:bg>
      <p:bgPr>
        <a:solidFill>
          <a:srgbClr val="00BFF3"/>
        </a:solidFill>
      </p:bgPr>
    </p:bg>
    <p:spTree>
      <p:nvGrpSpPr>
        <p:cNvPr id="1" name=""/>
        <p:cNvGrpSpPr/>
        <p:nvPr/>
      </p:nvGrpSpPr>
      <p:grpSpPr>
        <a:xfrm>
          <a:off x="0" y="0"/>
          <a:ext cx="0" cy="0"/>
          <a:chOff x="0" y="0"/>
          <a:chExt cx="0" cy="0"/>
        </a:xfrm>
      </p:grpSpPr>
      <p:pic>
        <p:nvPicPr>
          <p:cNvPr id="82" name="IMG_3600.webp" descr="IMG_3600.webp"/>
          <p:cNvPicPr>
            <a:picLocks noChangeAspect="1"/>
          </p:cNvPicPr>
          <p:nvPr/>
        </p:nvPicPr>
        <p:blipFill>
          <a:blip r:embed="rId2">
            <a:extLst/>
          </a:blip>
          <a:stretch>
            <a:fillRect/>
          </a:stretch>
        </p:blipFill>
        <p:spPr>
          <a:xfrm>
            <a:off x="-86811" y="-1035522"/>
            <a:ext cx="24557622" cy="15787044"/>
          </a:xfrm>
          <a:prstGeom prst="rect">
            <a:avLst/>
          </a:prstGeom>
          <a:ln w="12700">
            <a:miter lim="400000"/>
          </a:ln>
        </p:spPr>
      </p:pic>
      <p:sp>
        <p:nvSpPr>
          <p:cNvPr id="83"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Yalnızca Başlık">
    <p:spTree>
      <p:nvGrpSpPr>
        <p:cNvPr id="1" name=""/>
        <p:cNvGrpSpPr/>
        <p:nvPr/>
      </p:nvGrpSpPr>
      <p:grpSpPr>
        <a:xfrm>
          <a:off x="0" y="0"/>
          <a:ext cx="0" cy="0"/>
          <a:chOff x="0" y="0"/>
          <a:chExt cx="0" cy="0"/>
        </a:xfrm>
      </p:grpSpPr>
      <p:sp>
        <p:nvSpPr>
          <p:cNvPr id="90" name="Slayt Başlığı"/>
          <p:cNvSpPr txBox="1"/>
          <p:nvPr>
            <p:ph type="title" hasCustomPrompt="1"/>
          </p:nvPr>
        </p:nvSpPr>
        <p:spPr>
          <a:prstGeom prst="rect">
            <a:avLst/>
          </a:prstGeom>
        </p:spPr>
        <p:txBody>
          <a:bodyPr/>
          <a:lstStyle/>
          <a:p>
            <a:pPr/>
            <a:r>
              <a:t>Slayt Başlığı</a:t>
            </a:r>
          </a:p>
        </p:txBody>
      </p:sp>
      <p:sp>
        <p:nvSpPr>
          <p:cNvPr id="91"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Gövde Düzeyi Bir…"/>
          <p:cNvSpPr txBox="1"/>
          <p:nvPr>
            <p:ph type="body" idx="1" hasCustomPrompt="1"/>
          </p:nvPr>
        </p:nvSpPr>
        <p:spPr>
          <a:xfrm>
            <a:off x="1219200" y="3733800"/>
            <a:ext cx="21945600" cy="876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Slayt madde işareti metni</a:t>
            </a:r>
          </a:p>
          <a:p>
            <a:pPr lvl="1"/>
            <a:r>
              <a:t/>
            </a:r>
          </a:p>
          <a:p>
            <a:pPr lvl="2"/>
            <a:r>
              <a:t/>
            </a:r>
          </a:p>
          <a:p>
            <a:pPr lvl="3"/>
            <a:r>
              <a:t/>
            </a:r>
          </a:p>
          <a:p>
            <a:pPr lvl="4"/>
            <a:r>
              <a:t/>
            </a:r>
          </a:p>
        </p:txBody>
      </p:sp>
      <p:sp>
        <p:nvSpPr>
          <p:cNvPr id="3" name="Slayt Başlığı"/>
          <p:cNvSpPr txBox="1"/>
          <p:nvPr>
            <p:ph type="title" hasCustomPrompt="1"/>
          </p:nvPr>
        </p:nvSpPr>
        <p:spPr>
          <a:xfrm>
            <a:off x="1219200" y="1219200"/>
            <a:ext cx="21945600" cy="229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Slayt Başlığı</a:t>
            </a:r>
          </a:p>
        </p:txBody>
      </p:sp>
      <p:sp>
        <p:nvSpPr>
          <p:cNvPr id="4" name="Slayt Numarası"/>
          <p:cNvSpPr txBox="1"/>
          <p:nvPr>
            <p:ph type="sldNum" sz="quarter" idx="2"/>
          </p:nvPr>
        </p:nvSpPr>
        <p:spPr>
          <a:xfrm>
            <a:off x="23622000" y="13080999"/>
            <a:ext cx="336728" cy="413767"/>
          </a:xfrm>
          <a:prstGeom prst="rect">
            <a:avLst/>
          </a:prstGeom>
          <a:ln w="12700">
            <a:miter lim="400000"/>
          </a:ln>
        </p:spPr>
        <p:txBody>
          <a:bodyPr wrap="none" lIns="50800" tIns="50800" rIns="50800" bIns="50800" anchor="b">
            <a:spAutoFit/>
          </a:bodyPr>
          <a:lstStyle>
            <a:lvl1pPr algn="l">
              <a:lnSpc>
                <a:spcPts val="2600"/>
              </a:lnSpc>
              <a:defRPr sz="1800">
                <a:latin typeface="Proxima Nova Medium"/>
                <a:ea typeface="Proxima Nova Medium"/>
                <a:cs typeface="Proxima Nova Medium"/>
                <a:sym typeface="Proxima Nova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1pPr>
      <a:lvl2pPr marL="0" marR="0" indent="4572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2pPr>
      <a:lvl3pPr marL="0" marR="0" indent="9144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3pPr>
      <a:lvl4pPr marL="0" marR="0" indent="13716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4pPr>
      <a:lvl5pPr marL="0" marR="0" indent="18288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5pPr>
      <a:lvl6pPr marL="0" marR="0" indent="22860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6pPr>
      <a:lvl7pPr marL="0" marR="0" indent="27432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7pPr>
      <a:lvl8pPr marL="0" marR="0" indent="32004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8pPr>
      <a:lvl9pPr marL="0" marR="0" indent="36576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9pPr>
    </p:titleStyle>
    <p:bodyStyle>
      <a:lvl1pPr marL="685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1pPr>
      <a:lvl2pPr marL="1371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2pPr>
      <a:lvl3pPr marL="2057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3pPr>
      <a:lvl4pPr marL="2743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4pPr>
      <a:lvl5pPr marL="34290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5pPr>
      <a:lvl6pPr marL="4114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6pPr>
      <a:lvl7pPr marL="4800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7pPr>
      <a:lvl8pPr marL="5486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8pPr>
      <a:lvl9pPr marL="6172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9pPr>
    </p:bodyStyle>
    <p:otherStyle>
      <a:lvl1pPr marL="0" marR="0" indent="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1pPr>
      <a:lvl2pPr marL="0" marR="0" indent="457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2pPr>
      <a:lvl3pPr marL="0" marR="0" indent="914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3pPr>
      <a:lvl4pPr marL="0" marR="0" indent="1371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4pPr>
      <a:lvl5pPr marL="0" marR="0" indent="18288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5pPr>
      <a:lvl6pPr marL="0" marR="0" indent="22860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6pPr>
      <a:lvl7pPr marL="0" marR="0" indent="2743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7pPr>
      <a:lvl8pPr marL="0" marR="0" indent="3200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8pPr>
      <a:lvl9pPr marL="0" marR="0" indent="3657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docs.opencv.org/master/d1/de5/classcv_1_1CascadeClassifier.html#accf96d130d9f3cf4c58bf445b7861c19" TargetMode="External"/><Relationship Id="rId3" Type="http://schemas.openxmlformats.org/officeDocument/2006/relationships/hyperlink" Target="https://docs.opencv.org/master/d6/d6e/group__imgproc__draw.html#ga07d2f74cadcf8e305e810ce8eed13bc9"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 Id="rId3"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osyal Mesafe Analizi"/>
          <p:cNvSpPr txBox="1"/>
          <p:nvPr>
            <p:ph type="body" sz="half" idx="1"/>
          </p:nvPr>
        </p:nvSpPr>
        <p:spPr>
          <a:prstGeom prst="rect">
            <a:avLst/>
          </a:prstGeom>
        </p:spPr>
        <p:txBody>
          <a:bodyPr/>
          <a:lstStyle/>
          <a:p>
            <a:pPr/>
            <a:r>
              <a:t>Sosyal Mesafe Analizi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Referans kod parçacığında detectByPathVideo fonkiyonunda videodan bir kare okunup detect fonksiyonuna beslenmektedir. VideoCapture videonun oynatılmasını sağlayan bir sınıftır. Bu sınıftan bir obje yaratılarak, bu objenin videodan görüntü alması sağlandı"/>
          <p:cNvSpPr txBox="1"/>
          <p:nvPr>
            <p:ph type="body" sz="half" idx="4294967295"/>
          </p:nvPr>
        </p:nvSpPr>
        <p:spPr>
          <a:xfrm>
            <a:off x="15567755" y="760625"/>
            <a:ext cx="8536192" cy="12194750"/>
          </a:xfrm>
          <a:prstGeom prst="rect">
            <a:avLst/>
          </a:prstGeom>
        </p:spPr>
        <p:txBody>
          <a:bodyPr/>
          <a:lstStyle>
            <a:lvl1pPr marL="0" indent="0" defTabSz="685165">
              <a:lnSpc>
                <a:spcPct val="140000"/>
              </a:lnSpc>
              <a:spcBef>
                <a:spcPts val="0"/>
              </a:spcBef>
              <a:buClrTx/>
              <a:buSzTx/>
              <a:buNone/>
              <a:defRPr spc="-44" sz="4482">
                <a:solidFill>
                  <a:srgbClr val="FFFFFF"/>
                </a:solidFill>
              </a:defRPr>
            </a:lvl1pPr>
          </a:lstStyle>
          <a:p>
            <a:pPr/>
            <a:r>
              <a:t>Referans kod parçacığında detectByPathVideo fonkiyonunda videodan bir kare okunup detect fonksiyonuna beslenmektedir. VideoCapture videonun oynatılmasını sağlayan bir sınıftır. Bu sınıftan bir obje yaratılarak, bu objenin videodan görüntü alması sağlandı. Görüntü bulunamıyorsa ekrana hata mesajı yazdırıldı. Görüntüye ulaşılıyorsa videodan işlem yapılmak üzere video çalıştırıldı.</a:t>
            </a:r>
          </a:p>
        </p:txBody>
      </p:sp>
      <p:pic>
        <p:nvPicPr>
          <p:cNvPr id="188" name="IMG_3622.jpeg" descr="IMG_3622.jpeg"/>
          <p:cNvPicPr>
            <a:picLocks noChangeAspect="1"/>
          </p:cNvPicPr>
          <p:nvPr/>
        </p:nvPicPr>
        <p:blipFill>
          <a:blip r:embed="rId2">
            <a:extLst/>
          </a:blip>
          <a:stretch>
            <a:fillRect/>
          </a:stretch>
        </p:blipFill>
        <p:spPr>
          <a:xfrm>
            <a:off x="86552" y="5576708"/>
            <a:ext cx="15136663" cy="288209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Dosyadan görüntü okuma başarılı olduğu zaman while döngüsüne girilerek görüntüler alındı. Videodan çıkılmak istendiğinde yapılması gereken işlem tanımlandı. Detect fonksiyonuna video gönderildi."/>
          <p:cNvSpPr txBox="1"/>
          <p:nvPr>
            <p:ph type="body" sz="half" idx="4294967295"/>
          </p:nvPr>
        </p:nvSpPr>
        <p:spPr>
          <a:xfrm>
            <a:off x="15297033" y="1674314"/>
            <a:ext cx="8536192" cy="10367372"/>
          </a:xfrm>
          <a:prstGeom prst="rect">
            <a:avLst/>
          </a:prstGeom>
        </p:spPr>
        <p:txBody>
          <a:bodyPr/>
          <a:lstStyle>
            <a:lvl1pPr marL="0" indent="0" defTabSz="825500">
              <a:lnSpc>
                <a:spcPct val="140000"/>
              </a:lnSpc>
              <a:spcBef>
                <a:spcPts val="0"/>
              </a:spcBef>
              <a:buClrTx/>
              <a:buSzTx/>
              <a:buNone/>
              <a:defRPr spc="-53" sz="5400">
                <a:solidFill>
                  <a:srgbClr val="FFFFFF"/>
                </a:solidFill>
              </a:defRPr>
            </a:lvl1pPr>
          </a:lstStyle>
          <a:p>
            <a:pPr/>
            <a:r>
              <a:t>Dosyadan görüntü okuma başarılı olduğu zaman while döngüsüne girilerek görüntüler alındı. Videodan çıkılmak istendiğinde yapılması gereken işlem tanımlandı. Detect fonksiyonuna video gönderildi.</a:t>
            </a:r>
          </a:p>
        </p:txBody>
      </p:sp>
      <p:pic>
        <p:nvPicPr>
          <p:cNvPr id="191" name="IMG_3623.jpeg" descr="IMG_3623.jpeg"/>
          <p:cNvPicPr>
            <a:picLocks noChangeAspect="1"/>
          </p:cNvPicPr>
          <p:nvPr/>
        </p:nvPicPr>
        <p:blipFill>
          <a:blip r:embed="rId2">
            <a:extLst/>
          </a:blip>
          <a:stretch>
            <a:fillRect/>
          </a:stretch>
        </p:blipFill>
        <p:spPr>
          <a:xfrm>
            <a:off x="229635" y="3683306"/>
            <a:ext cx="14032033" cy="666889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Video path değişkenine kullanılmak üzere atandı. Görüntü işleme referans kodu olan HOG’un çalışması için gerekli argümanlar tanımlandı. Son olarak projenin doğru çalışması için gereken ilk fonksiyon çağrıldı."/>
          <p:cNvSpPr txBox="1"/>
          <p:nvPr>
            <p:ph type="body" sz="half" idx="4294967295"/>
          </p:nvPr>
        </p:nvSpPr>
        <p:spPr>
          <a:xfrm>
            <a:off x="16267124" y="760625"/>
            <a:ext cx="7836825" cy="12514259"/>
          </a:xfrm>
          <a:prstGeom prst="rect">
            <a:avLst/>
          </a:prstGeom>
        </p:spPr>
        <p:txBody>
          <a:bodyPr/>
          <a:lstStyle>
            <a:lvl1pPr marL="0" indent="0" defTabSz="825500">
              <a:lnSpc>
                <a:spcPct val="140000"/>
              </a:lnSpc>
              <a:spcBef>
                <a:spcPts val="0"/>
              </a:spcBef>
              <a:buClrTx/>
              <a:buSzTx/>
              <a:buNone/>
              <a:defRPr spc="-53" sz="5400">
                <a:solidFill>
                  <a:srgbClr val="FFFFFF"/>
                </a:solidFill>
              </a:defRPr>
            </a:lvl1pPr>
          </a:lstStyle>
          <a:p>
            <a:pPr/>
            <a:r>
              <a:t>Video path değişkenine kullanılmak üzere atandı. Görüntü işleme referans kodu olan HOG’un çalışması için gerekli argümanlar tanımlandı. Son olarak projenin doğru çalışması için gereken ilk fonksiyon çağrıldı.</a:t>
            </a:r>
          </a:p>
        </p:txBody>
      </p:sp>
      <p:pic>
        <p:nvPicPr>
          <p:cNvPr id="194" name="IMG_3624.jpeg" descr="IMG_3624.jpeg"/>
          <p:cNvPicPr>
            <a:picLocks noChangeAspect="1"/>
          </p:cNvPicPr>
          <p:nvPr/>
        </p:nvPicPr>
        <p:blipFill>
          <a:blip r:embed="rId2">
            <a:extLst/>
          </a:blip>
          <a:stretch>
            <a:fillRect/>
          </a:stretch>
        </p:blipFill>
        <p:spPr>
          <a:xfrm>
            <a:off x="74325" y="5251373"/>
            <a:ext cx="15644088" cy="321325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8b33650e778f49a081734e0aef5bfd7a.mov" descr="8b33650e778f49a081734e0aef5bfd7a.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334375" y="0"/>
            <a:ext cx="7715250" cy="13716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628" fill="hold"/>
                                        <p:tgtEl>
                                          <p:spTgt spid="19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6"/>
                </p:tgtEl>
              </p:cMediaNode>
            </p:video>
            <p:seq concurrent="1" prevAc="none" nextAc="seek">
              <p:cTn id="8" evtFilter="cancelBubble" nodeType="interactiveSeq" restart="whenNotActive" fill="hold">
                <p:stCondLst>
                  <p:cond delay="0" evt="onClick">
                    <p:tgtEl>
                      <p:spTgt spid="19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96"/>
                                        </p:tgtEl>
                                      </p:cBhvr>
                                    </p:cmd>
                                  </p:childTnLst>
                                </p:cTn>
                              </p:par>
                            </p:childTnLst>
                          </p:cTn>
                        </p:par>
                      </p:childTnLst>
                    </p:cTn>
                  </p:par>
                </p:childTnLst>
              </p:cTn>
              <p:nextCondLst>
                <p:cond delay="0" evt="onClick">
                  <p:tgtEl>
                    <p:spTgt spid="19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onuçlar"/>
          <p:cNvSpPr txBox="1"/>
          <p:nvPr>
            <p:ph type="title" idx="4294967295"/>
          </p:nvPr>
        </p:nvSpPr>
        <p:spPr>
          <a:prstGeom prst="rect">
            <a:avLst/>
          </a:prstGeom>
        </p:spPr>
        <p:txBody>
          <a:bodyPr/>
          <a:lstStyle>
            <a:lvl1pPr algn="ctr"/>
          </a:lstStyle>
          <a:p>
            <a:pPr/>
            <a:r>
              <a:t>Sonuçlar</a:t>
            </a:r>
          </a:p>
        </p:txBody>
      </p:sp>
      <p:sp>
        <p:nvSpPr>
          <p:cNvPr id="199" name="Gerçek Zamanlı Sosyal Mesafe Analizi adlı projede bilgi birikimimizi göstermek ve projeyi kalite yapmak adına birçok kaynak araştırarak sorunu en pratik şekilde çözmeyi amaç edindik. Görüntü işleme referans kodu üzerine yapılması istenen tasarımları uygu"/>
          <p:cNvSpPr txBox="1"/>
          <p:nvPr>
            <p:ph type="body" idx="1"/>
          </p:nvPr>
        </p:nvSpPr>
        <p:spPr>
          <a:xfrm>
            <a:off x="1219200" y="3594100"/>
            <a:ext cx="21945600" cy="8902700"/>
          </a:xfrm>
          <a:prstGeom prst="rect">
            <a:avLst/>
          </a:prstGeom>
        </p:spPr>
        <p:txBody>
          <a:bodyPr anchor="t"/>
          <a:lstStyle/>
          <a:p>
            <a:pPr algn="l" defTabSz="800735">
              <a:lnSpc>
                <a:spcPct val="140000"/>
              </a:lnSpc>
              <a:defRPr b="1" cap="none" spc="-52" sz="5238">
                <a:latin typeface="Proxima Nova"/>
                <a:ea typeface="Proxima Nova"/>
                <a:cs typeface="Proxima Nova"/>
                <a:sym typeface="Proxima Nova"/>
              </a:defRPr>
            </a:pPr>
            <a:r>
              <a:t>Gerçek Zamanlı Sosyal Mesafe Analizi adlı projede bilgi birikimimizi göstermek ve projeyi kalite yapmak adına birçok kaynak araştırarak sorunu en pratik şekilde çözmeyi amaç edindik. Görüntü işleme referans kodu üzerine yapılması istenen tasarımları uygulayarak yepyeni tanımlar öğrendik.</a:t>
            </a:r>
          </a:p>
          <a:p>
            <a:pPr algn="l" defTabSz="800735">
              <a:lnSpc>
                <a:spcPct val="140000"/>
              </a:lnSpc>
              <a:defRPr b="1" cap="none" spc="-52" sz="5238">
                <a:latin typeface="Proxima Nova"/>
                <a:ea typeface="Proxima Nova"/>
                <a:cs typeface="Proxima Nova"/>
                <a:sym typeface="Proxima Nova"/>
              </a:defRPr>
            </a:pPr>
            <a:r>
              <a:t>En önemlisi yazılan her bir bölüm bize, düşünmenin, uğraşıp geliştirmenin önemini vurguladı. Hata ayıklama konusunda da deneyimler kazandık.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Proje ekibi"/>
          <p:cNvSpPr txBox="1"/>
          <p:nvPr>
            <p:ph type="title" idx="4294967295"/>
          </p:nvPr>
        </p:nvSpPr>
        <p:spPr>
          <a:xfrm>
            <a:off x="1219200" y="1219200"/>
            <a:ext cx="21945600" cy="2396236"/>
          </a:xfrm>
          <a:prstGeom prst="rect">
            <a:avLst/>
          </a:prstGeom>
        </p:spPr>
        <p:txBody>
          <a:bodyPr/>
          <a:lstStyle>
            <a:lvl1pPr algn="ctr">
              <a:defRPr spc="-129" sz="12900"/>
            </a:lvl1pPr>
          </a:lstStyle>
          <a:p>
            <a:pPr/>
            <a:r>
              <a:t>Proje ekibi</a:t>
            </a:r>
          </a:p>
        </p:txBody>
      </p:sp>
      <p:sp>
        <p:nvSpPr>
          <p:cNvPr id="202" name="İrem KALKANLI…"/>
          <p:cNvSpPr txBox="1"/>
          <p:nvPr>
            <p:ph type="body" idx="1"/>
          </p:nvPr>
        </p:nvSpPr>
        <p:spPr>
          <a:xfrm>
            <a:off x="1219200" y="3733800"/>
            <a:ext cx="21945600" cy="7495032"/>
          </a:xfrm>
          <a:prstGeom prst="rect">
            <a:avLst/>
          </a:prstGeom>
        </p:spPr>
        <p:txBody>
          <a:bodyPr anchor="t"/>
          <a:lstStyle/>
          <a:p>
            <a:pPr marL="1453242" indent="-1453242" algn="l">
              <a:spcBef>
                <a:spcPts val="2400"/>
              </a:spcBef>
              <a:buClr>
                <a:srgbClr val="57BEF0"/>
              </a:buClr>
              <a:buSzPct val="250000"/>
              <a:buChar char="-"/>
              <a:defRPr b="1" cap="none" sz="8900">
                <a:latin typeface="Proxima Nova"/>
                <a:ea typeface="Proxima Nova"/>
                <a:cs typeface="Proxima Nova"/>
                <a:sym typeface="Proxima Nova"/>
              </a:defRPr>
            </a:pPr>
            <a:r>
              <a:t>İrem KALKANLI </a:t>
            </a:r>
          </a:p>
          <a:p>
            <a:pPr marL="1453242" indent="-1453242" algn="l">
              <a:spcBef>
                <a:spcPts val="2400"/>
              </a:spcBef>
              <a:buClr>
                <a:srgbClr val="57BEF0"/>
              </a:buClr>
              <a:buSzPct val="250000"/>
              <a:buChar char="-"/>
              <a:defRPr b="1" cap="none" sz="8900">
                <a:latin typeface="Proxima Nova"/>
                <a:ea typeface="Proxima Nova"/>
                <a:cs typeface="Proxima Nova"/>
                <a:sym typeface="Proxima Nova"/>
              </a:defRPr>
            </a:pPr>
            <a:r>
              <a:t>Aysen İpek ÇAKIR </a:t>
            </a:r>
          </a:p>
          <a:p>
            <a:pPr marL="1453242" indent="-1453242" algn="l">
              <a:spcBef>
                <a:spcPts val="2400"/>
              </a:spcBef>
              <a:buClr>
                <a:srgbClr val="57BEF0"/>
              </a:buClr>
              <a:buSzPct val="250000"/>
              <a:buChar char="-"/>
              <a:defRPr b="1" cap="none" sz="8900">
                <a:latin typeface="Proxima Nova"/>
                <a:ea typeface="Proxima Nova"/>
                <a:cs typeface="Proxima Nova"/>
                <a:sym typeface="Proxima Nova"/>
              </a:defRPr>
            </a:pPr>
            <a:r>
              <a:t>Özlem ÇALI </a:t>
            </a:r>
          </a:p>
          <a:p>
            <a:pPr marL="1453242" indent="-1453242" algn="l">
              <a:spcBef>
                <a:spcPts val="2400"/>
              </a:spcBef>
              <a:buClr>
                <a:srgbClr val="57BEF0"/>
              </a:buClr>
              <a:buSzPct val="250000"/>
              <a:buChar char="-"/>
              <a:defRPr b="1" cap="none" sz="8900">
                <a:latin typeface="Proxima Nova"/>
                <a:ea typeface="Proxima Nova"/>
                <a:cs typeface="Proxima Nova"/>
                <a:sym typeface="Proxima Nova"/>
              </a:defRPr>
            </a:pPr>
            <a:r>
              <a:t>Deniz UZUN </a:t>
            </a:r>
          </a:p>
          <a:p>
            <a:pPr marL="1453242" indent="-1453242" algn="l">
              <a:spcBef>
                <a:spcPts val="2400"/>
              </a:spcBef>
              <a:buClr>
                <a:srgbClr val="57BEF0"/>
              </a:buClr>
              <a:buSzPct val="250000"/>
              <a:buChar char="-"/>
              <a:defRPr b="1" cap="none" sz="8900">
                <a:latin typeface="Proxima Nova"/>
                <a:ea typeface="Proxima Nova"/>
                <a:cs typeface="Proxima Nova"/>
                <a:sym typeface="Proxima Nova"/>
              </a:defRPr>
            </a:pPr>
            <a:r>
              <a:t>Ceyda UYMAZ</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Kaynaklar"/>
          <p:cNvSpPr txBox="1"/>
          <p:nvPr>
            <p:ph type="title" idx="4294967295"/>
          </p:nvPr>
        </p:nvSpPr>
        <p:spPr>
          <a:prstGeom prst="rect">
            <a:avLst/>
          </a:prstGeom>
        </p:spPr>
        <p:txBody>
          <a:bodyPr/>
          <a:lstStyle>
            <a:lvl1pPr algn="ctr"/>
          </a:lstStyle>
          <a:p>
            <a:pPr/>
            <a:r>
              <a:t>Kaynaklar</a:t>
            </a:r>
          </a:p>
        </p:txBody>
      </p:sp>
      <p:sp>
        <p:nvSpPr>
          <p:cNvPr id="205" name="detectMultiScale(). (t.y.). Open Source Computer Vision (4.5.1-dev) içinde. Erişim adresi https://docs.opencv.org/master/d1/de5/classcv_1_1CascadeClassifier.html#accf96d130d9f3cf4c58bf445b7861c19…"/>
          <p:cNvSpPr txBox="1"/>
          <p:nvPr>
            <p:ph type="body" idx="1"/>
          </p:nvPr>
        </p:nvSpPr>
        <p:spPr>
          <a:xfrm>
            <a:off x="1219200" y="3733800"/>
            <a:ext cx="21945600" cy="7495032"/>
          </a:xfrm>
          <a:prstGeom prst="rect">
            <a:avLst/>
          </a:prstGeom>
        </p:spPr>
        <p:txBody>
          <a:bodyPr anchor="t"/>
          <a:lstStyle/>
          <a:p>
            <a:pPr marL="828348" indent="-828348" algn="l" defTabSz="332993">
              <a:spcBef>
                <a:spcPts val="1300"/>
              </a:spcBef>
              <a:buClr>
                <a:srgbClr val="57BEF0"/>
              </a:buClr>
              <a:buSzPct val="250000"/>
              <a:buChar char="-"/>
              <a:defRPr b="1" cap="none" sz="5073">
                <a:latin typeface="Proxima Nova"/>
                <a:ea typeface="Proxima Nova"/>
                <a:cs typeface="Proxima Nova"/>
                <a:sym typeface="Proxima Nova"/>
              </a:defRPr>
            </a:pPr>
            <a:r>
              <a:rPr b="0"/>
              <a:t>detectMultiScale(). (t.y.). Open Source Computer Vision (4.5.1-dev) içinde. Erişim adresi </a:t>
            </a:r>
            <a:r>
              <a:rPr u="sng">
                <a:hlinkClick r:id="rId2" invalidUrl="" action="" tgtFrame="" tooltip="" history="1" highlightClick="0" endSnd="0"/>
              </a:rPr>
              <a:t>https://docs.opencv.org/master/d1/de5/classcv_1_1CascadeClassifier.html#accf96d130d9f3cf4c58bf445b7861c19</a:t>
            </a:r>
          </a:p>
          <a:p>
            <a:pPr marL="828348" indent="-828348" algn="l" defTabSz="332993">
              <a:spcBef>
                <a:spcPts val="1300"/>
              </a:spcBef>
              <a:buClr>
                <a:srgbClr val="57BEF0"/>
              </a:buClr>
              <a:buSzPct val="250000"/>
              <a:buChar char="-"/>
              <a:defRPr b="1" cap="none" sz="5073">
                <a:latin typeface="Proxima Nova"/>
                <a:ea typeface="Proxima Nova"/>
                <a:cs typeface="Proxima Nova"/>
                <a:sym typeface="Proxima Nova"/>
              </a:defRPr>
            </a:pPr>
            <a:r>
              <a:t>r</a:t>
            </a:r>
            <a:r>
              <a:rPr b="0"/>
              <a:t>ectangle(),putText(). (t.y.). Open Source Computer Vision (4.5.1-dev) içinde. Erişim adresi </a:t>
            </a:r>
            <a:r>
              <a:rPr u="sng">
                <a:hlinkClick r:id="rId3" invalidUrl="" action="" tgtFrame="" tooltip="" history="1" highlightClick="0" endSnd="0"/>
              </a:rPr>
              <a:t>https://docs.opencv.org/master/d6/d6e/group__imgproc__draw.html#ga07d2f74cadcf8e305e810ce8eed13bc9</a:t>
            </a:r>
          </a:p>
          <a:p>
            <a:pPr marL="828348" indent="-828348" algn="l" defTabSz="332993">
              <a:spcBef>
                <a:spcPts val="1300"/>
              </a:spcBef>
              <a:buClr>
                <a:srgbClr val="57BEF0"/>
              </a:buClr>
              <a:buSzPct val="250000"/>
              <a:buChar char="-"/>
              <a:defRPr b="1" cap="none" sz="5073">
                <a:latin typeface="Proxima Nova"/>
                <a:ea typeface="Proxima Nova"/>
                <a:cs typeface="Proxima Nova"/>
                <a:sym typeface="Proxima Nova"/>
              </a:defRPr>
            </a:pPr>
            <a:r>
              <a:t>e</a:t>
            </a:r>
            <a:r>
              <a:rPr b="0"/>
              <a:t>numerate(). (t.y.). Python Documentation (3.9.1) içinde. Erişim adresi </a:t>
            </a:r>
            <a:r>
              <a:t>https://docs.python.org/3/library/functions.html?highlight=enumerate#enumerate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Özetçe"/>
          <p:cNvSpPr txBox="1"/>
          <p:nvPr>
            <p:ph type="title" idx="4294967295"/>
          </p:nvPr>
        </p:nvSpPr>
        <p:spPr>
          <a:prstGeom prst="rect">
            <a:avLst/>
          </a:prstGeom>
        </p:spPr>
        <p:txBody>
          <a:bodyPr/>
          <a:lstStyle>
            <a:lvl1pPr algn="ctr"/>
          </a:lstStyle>
          <a:p>
            <a:pPr/>
            <a:r>
              <a:t>Özetçe</a:t>
            </a:r>
          </a:p>
        </p:txBody>
      </p:sp>
      <p:sp>
        <p:nvSpPr>
          <p:cNvPr id="164" name="HOG (Histogram of Oriented Gradient) yaklaşımı ile insan tespiti yapılarak sosyal mesafe hesabı yapıp,mesafeye uymayan insanları gösteren ve uyarı mesajı veren bir kod yazılmıştır."/>
          <p:cNvSpPr txBox="1"/>
          <p:nvPr>
            <p:ph type="body" sz="half" idx="1"/>
          </p:nvPr>
        </p:nvSpPr>
        <p:spPr>
          <a:xfrm>
            <a:off x="1219199" y="5136438"/>
            <a:ext cx="21945601" cy="3443124"/>
          </a:xfrm>
          <a:prstGeom prst="rect">
            <a:avLst/>
          </a:prstGeom>
        </p:spPr>
        <p:txBody>
          <a:bodyPr anchor="t"/>
          <a:lstStyle>
            <a:lvl1pPr algn="l" defTabSz="825500">
              <a:lnSpc>
                <a:spcPct val="140000"/>
              </a:lnSpc>
              <a:defRPr b="1" cap="none" spc="-53" sz="5400">
                <a:latin typeface="Proxima Nova"/>
                <a:ea typeface="Proxima Nova"/>
                <a:cs typeface="Proxima Nova"/>
                <a:sym typeface="Proxima Nova"/>
              </a:defRPr>
            </a:lvl1pPr>
          </a:lstStyle>
          <a:p>
            <a:pPr/>
            <a:r>
              <a:t>HOG (Histogram of Oriented Gradient) yaklaşımı ile insan tespiti yapılarak sosyal mesafe hesabı yapıp,mesafeye uymayan insanları gösteren ve uyarı mesajı veren bir kod yazılmıştır.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Projenin Amacı"/>
          <p:cNvSpPr txBox="1"/>
          <p:nvPr>
            <p:ph type="title" idx="4294967295"/>
          </p:nvPr>
        </p:nvSpPr>
        <p:spPr>
          <a:prstGeom prst="rect">
            <a:avLst/>
          </a:prstGeom>
        </p:spPr>
        <p:txBody>
          <a:bodyPr/>
          <a:lstStyle>
            <a:lvl1pPr algn="ctr"/>
          </a:lstStyle>
          <a:p>
            <a:pPr/>
            <a:r>
              <a:t>Projenin Amacı</a:t>
            </a:r>
          </a:p>
        </p:txBody>
      </p:sp>
      <p:sp>
        <p:nvSpPr>
          <p:cNvPr id="167" name="COVID-19 önlemleri neticesinde oldukça önem kazanan sosyal mesafe kuralları denetimi yapmak için görüntü işleme temelli bir uygulama geliştirilecektir. Uygulamada insan takibi ve insan sayma işlemlerinin üzerine, aralarındaki mesafe hesaplanarak, sosyal "/>
          <p:cNvSpPr txBox="1"/>
          <p:nvPr>
            <p:ph type="body" idx="1"/>
          </p:nvPr>
        </p:nvSpPr>
        <p:spPr>
          <a:xfrm>
            <a:off x="1219200" y="3594100"/>
            <a:ext cx="21945600" cy="8902700"/>
          </a:xfrm>
          <a:prstGeom prst="rect">
            <a:avLst/>
          </a:prstGeom>
        </p:spPr>
        <p:txBody>
          <a:bodyPr anchor="t"/>
          <a:lstStyle>
            <a:lvl1pPr algn="l" defTabSz="825500">
              <a:lnSpc>
                <a:spcPct val="140000"/>
              </a:lnSpc>
              <a:defRPr b="1" cap="none" spc="-53" sz="5400">
                <a:latin typeface="Proxima Nova"/>
                <a:ea typeface="Proxima Nova"/>
                <a:cs typeface="Proxima Nova"/>
                <a:sym typeface="Proxima Nova"/>
              </a:defRPr>
            </a:lvl1pPr>
          </a:lstStyle>
          <a:p>
            <a:pPr/>
            <a:r>
              <a:t>COVID-19 önlemleri neticesinde oldukça önem kazanan sosyal mesafe kuralları denetimi yapmak için görüntü işleme temelli bir uygulama geliştirilecektir. Uygulamada insan takibi ve insan sayma işlemlerinin üzerine, aralarındaki mesafe hesaplanarak, sosyal mesafe kurallarına uygun hareket edilip edilmediği analizi yapılacaktır.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asarım geliştirilirken Microsoft’un derleyicisi olan Visual Studio Community aracı kullanılacaktır.…"/>
          <p:cNvSpPr txBox="1"/>
          <p:nvPr>
            <p:ph type="body" idx="1"/>
          </p:nvPr>
        </p:nvSpPr>
        <p:spPr>
          <a:xfrm>
            <a:off x="1219200" y="3250741"/>
            <a:ext cx="21945601" cy="7442101"/>
          </a:xfrm>
          <a:prstGeom prst="rect">
            <a:avLst/>
          </a:prstGeom>
        </p:spPr>
        <p:txBody>
          <a:bodyPr anchor="t"/>
          <a:lstStyle/>
          <a:p>
            <a:pPr algn="l" defTabSz="775969">
              <a:lnSpc>
                <a:spcPct val="140000"/>
              </a:lnSpc>
              <a:defRPr b="1" cap="none" spc="-50" sz="5076">
                <a:latin typeface="Proxima Nova"/>
                <a:ea typeface="Proxima Nova"/>
                <a:cs typeface="Proxima Nova"/>
                <a:sym typeface="Proxima Nova"/>
              </a:defRPr>
            </a:pPr>
            <a:r>
              <a:t>Tasarım geliştirilirken Microsoft’un derleyicisi olan Visual Studio Community aracı kullanılacaktır.</a:t>
            </a:r>
          </a:p>
          <a:p>
            <a:pPr algn="l" defTabSz="775969">
              <a:lnSpc>
                <a:spcPct val="140000"/>
              </a:lnSpc>
              <a:defRPr b="1" cap="none" spc="-50" sz="5076">
                <a:latin typeface="Proxima Nova"/>
                <a:ea typeface="Proxima Nova"/>
                <a:cs typeface="Proxima Nova"/>
                <a:sym typeface="Proxima Nova"/>
              </a:defRPr>
            </a:pPr>
            <a:r>
              <a:t>Visual Studio Community: </a:t>
            </a:r>
            <a:r>
              <a:t>Visual Studio, birçok programlama dilini kullanarak program, uygulama ya da web sitesi yapabileceğiniz bir IDE yani entegre geliştirme ortamıdır. Microsoft Windows için bilgisayar programları, web siteleri, web uygulamaları, web hizmetleri ve mobil uygulamalar geliştirmek için kullanılır.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IMG_3608.jpeg" descr="IMG_3608.jpeg"/>
          <p:cNvPicPr>
            <a:picLocks noChangeAspect="1"/>
          </p:cNvPicPr>
          <p:nvPr/>
        </p:nvPicPr>
        <p:blipFill>
          <a:blip r:embed="rId2">
            <a:extLst/>
          </a:blip>
          <a:stretch>
            <a:fillRect/>
          </a:stretch>
        </p:blipFill>
        <p:spPr>
          <a:xfrm>
            <a:off x="12088841" y="763953"/>
            <a:ext cx="12188094" cy="12188094"/>
          </a:xfrm>
          <a:prstGeom prst="rect">
            <a:avLst/>
          </a:prstGeom>
          <a:ln w="12700">
            <a:miter lim="400000"/>
          </a:ln>
        </p:spPr>
      </p:pic>
      <p:sp>
        <p:nvSpPr>
          <p:cNvPr id="172" name="Projemizi tasarlamak için öncelikle gerekli kütüphaneleri tanımladık.…"/>
          <p:cNvSpPr txBox="1"/>
          <p:nvPr>
            <p:ph type="body" sz="half" idx="1"/>
          </p:nvPr>
        </p:nvSpPr>
        <p:spPr>
          <a:xfrm>
            <a:off x="14004588" y="1219200"/>
            <a:ext cx="8356601" cy="11277600"/>
          </a:xfrm>
          <a:prstGeom prst="rect">
            <a:avLst/>
          </a:prstGeom>
        </p:spPr>
        <p:txBody>
          <a:bodyPr anchor="t"/>
          <a:lstStyle/>
          <a:p>
            <a:pPr marL="562355" indent="-562355" algn="l" defTabSz="479044">
              <a:spcBef>
                <a:spcPts val="1900"/>
              </a:spcBef>
              <a:buClr>
                <a:srgbClr val="57BEF0"/>
              </a:buClr>
              <a:buSzPct val="250000"/>
              <a:buChar char="-"/>
              <a:defRPr b="1" cap="none" sz="3443">
                <a:latin typeface="Proxima Nova"/>
                <a:ea typeface="Proxima Nova"/>
                <a:cs typeface="Proxima Nova"/>
                <a:sym typeface="Proxima Nova"/>
              </a:defRPr>
            </a:pPr>
            <a:r>
              <a:t>Projemizi tasarlamak için öncelikle gerekli kütüphaneleri tanımladık.</a:t>
            </a:r>
          </a:p>
          <a:p>
            <a:pPr marL="562355" indent="-562355" algn="l" defTabSz="479044">
              <a:spcBef>
                <a:spcPts val="1900"/>
              </a:spcBef>
              <a:buClr>
                <a:srgbClr val="57BEF0"/>
              </a:buClr>
              <a:buSzPct val="250000"/>
              <a:buChar char="-"/>
              <a:defRPr b="1" cap="none" sz="3443">
                <a:latin typeface="Proxima Nova"/>
                <a:ea typeface="Proxima Nova"/>
                <a:cs typeface="Proxima Nova"/>
                <a:sym typeface="Proxima Nova"/>
              </a:defRPr>
            </a:pPr>
            <a:r>
              <a:t>Cv2 kütüphanesi, açık kaynak kodlu görüntü işletme kütüphanesidir.</a:t>
            </a:r>
          </a:p>
          <a:p>
            <a:pPr marL="562355" indent="-562355" algn="l" defTabSz="479044">
              <a:spcBef>
                <a:spcPts val="1900"/>
              </a:spcBef>
              <a:buClr>
                <a:srgbClr val="57BEF0"/>
              </a:buClr>
              <a:buSzPct val="250000"/>
              <a:buChar char="-"/>
              <a:defRPr b="1" cap="none" sz="3443">
                <a:latin typeface="Proxima Nova"/>
                <a:ea typeface="Proxima Nova"/>
                <a:cs typeface="Proxima Nova"/>
                <a:sym typeface="Proxima Nova"/>
              </a:defRPr>
            </a:pPr>
            <a:r>
              <a:t>Imutils kütüphanesi, görüntü işleme sorunları üzerinde işlem yapmak için kullanılır. Bir nevi Opencv için kolaylık işlevidir.</a:t>
            </a:r>
          </a:p>
          <a:p>
            <a:pPr marL="562355" indent="-562355" algn="l" defTabSz="479044">
              <a:spcBef>
                <a:spcPts val="1900"/>
              </a:spcBef>
              <a:buClr>
                <a:srgbClr val="57BEF0"/>
              </a:buClr>
              <a:buSzPct val="250000"/>
              <a:buChar char="-"/>
              <a:defRPr b="1" cap="none" sz="3443">
                <a:latin typeface="Proxima Nova"/>
                <a:ea typeface="Proxima Nova"/>
                <a:cs typeface="Proxima Nova"/>
                <a:sym typeface="Proxima Nova"/>
              </a:defRPr>
            </a:pPr>
            <a:r>
              <a:t>Numpy kütüphanesi, bilimsel hesaplamaları hızlı bir şekilde yapmamızı sağlayan kütüphanedir.</a:t>
            </a:r>
          </a:p>
          <a:p>
            <a:pPr marL="562355" indent="-562355" algn="l" defTabSz="479044">
              <a:spcBef>
                <a:spcPts val="1900"/>
              </a:spcBef>
              <a:buClr>
                <a:srgbClr val="57BEF0"/>
              </a:buClr>
              <a:buSzPct val="250000"/>
              <a:buChar char="-"/>
              <a:defRPr b="1" cap="none" sz="3443">
                <a:latin typeface="Proxima Nova"/>
                <a:ea typeface="Proxima Nova"/>
                <a:cs typeface="Proxima Nova"/>
                <a:sym typeface="Proxima Nova"/>
              </a:defRPr>
            </a:pPr>
            <a:r>
              <a:t>Argparse:Bazı uygulamalar komut satırına daha uygundur ve bu uygulamalar bazı parametrelere ihtiyaç duyar. Argparse modülü kullanıcıdan aldığımız parametreler için yardım mesajlarını, nasıl kullanıldığına yönelik mesajları üretir. Ayrıca bu modül kullanıcı geçersiz parametre girerse uygun hata mesajını bastırır.</a:t>
            </a:r>
          </a:p>
          <a:p>
            <a:pPr marL="562355" indent="-562355" algn="l" defTabSz="479044">
              <a:spcBef>
                <a:spcPts val="1900"/>
              </a:spcBef>
              <a:buClr>
                <a:srgbClr val="57BEF0"/>
              </a:buClr>
              <a:buSzPct val="250000"/>
              <a:buChar char="-"/>
              <a:defRPr b="1" cap="none" sz="3443">
                <a:latin typeface="Proxima Nova"/>
                <a:ea typeface="Proxima Nova"/>
                <a:cs typeface="Proxima Nova"/>
                <a:sym typeface="Proxima Nova"/>
              </a:defRPr>
            </a:pPr>
            <a:r>
              <a:t>Math kütüphanesi, kök işlemini gerçekleştirmek üzerine tanımlandı.</a:t>
            </a:r>
          </a:p>
        </p:txBody>
      </p:sp>
      <p:pic>
        <p:nvPicPr>
          <p:cNvPr id="173" name="IMG_3607.jpeg" descr="IMG_3607.jpeg"/>
          <p:cNvPicPr>
            <a:picLocks noChangeAspect="1"/>
          </p:cNvPicPr>
          <p:nvPr/>
        </p:nvPicPr>
        <p:blipFill>
          <a:blip r:embed="rId3">
            <a:extLst/>
          </a:blip>
          <a:stretch>
            <a:fillRect/>
          </a:stretch>
        </p:blipFill>
        <p:spPr>
          <a:xfrm>
            <a:off x="-103824" y="3902485"/>
            <a:ext cx="13923970" cy="591095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Detect fonksiyonunda, detectMultiScale fonksiyonu tespiti yapıp, fonksiyonun döndürdüğü değerler ile insanların etrafına kareler çizmek amaçlanmıştır. İnsan sayısını 1’den başlatılarak, videodaki insan sayısına göre bu argüman güncellenecektir. Minspace "/>
          <p:cNvSpPr txBox="1"/>
          <p:nvPr>
            <p:ph type="body" sz="half" idx="4294967295"/>
          </p:nvPr>
        </p:nvSpPr>
        <p:spPr>
          <a:xfrm>
            <a:off x="16843616" y="1264561"/>
            <a:ext cx="6158885" cy="11506387"/>
          </a:xfrm>
          <a:prstGeom prst="rect">
            <a:avLst/>
          </a:prstGeom>
        </p:spPr>
        <p:txBody>
          <a:bodyPr/>
          <a:lstStyle>
            <a:lvl1pPr marL="0" indent="0" defTabSz="553084">
              <a:lnSpc>
                <a:spcPct val="140000"/>
              </a:lnSpc>
              <a:spcBef>
                <a:spcPts val="0"/>
              </a:spcBef>
              <a:buClrTx/>
              <a:buSzTx/>
              <a:buNone/>
              <a:defRPr spc="-36" sz="3618">
                <a:solidFill>
                  <a:srgbClr val="FFFFFF"/>
                </a:solidFill>
              </a:defRPr>
            </a:lvl1pPr>
          </a:lstStyle>
          <a:p>
            <a:pPr/>
            <a:r>
              <a:t>Detect fonksiyonunda, detectMultiScale fonksiyonu tespiti yapıp, fonksiyonun döndürdüğü değerler ile insanların etrafına kareler çizmek amaçlanmıştır. İnsan sayısını 1’den başlatılarak, videodaki insan sayısına göre bu argüman güncellenecektir. Minspace değeri, minimum uzaklık değerimizi tutan argümandır. People listesi ise insanların merkezlerini almak için tanımlandı.</a:t>
            </a:r>
          </a:p>
        </p:txBody>
      </p:sp>
      <p:pic>
        <p:nvPicPr>
          <p:cNvPr id="176" name="IMG_3613.jpeg" descr="IMG_3613.jpeg"/>
          <p:cNvPicPr>
            <a:picLocks noChangeAspect="1"/>
          </p:cNvPicPr>
          <p:nvPr/>
        </p:nvPicPr>
        <p:blipFill>
          <a:blip r:embed="rId2">
            <a:extLst/>
          </a:blip>
          <a:srcRect l="0" t="8428" r="0" b="16951"/>
          <a:stretch>
            <a:fillRect/>
          </a:stretch>
        </p:blipFill>
        <p:spPr>
          <a:xfrm>
            <a:off x="21213" y="5890034"/>
            <a:ext cx="16738601" cy="225545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IMG_3614.jpeg" descr="IMG_3614.jpeg"/>
          <p:cNvPicPr>
            <a:picLocks noChangeAspect="1"/>
          </p:cNvPicPr>
          <p:nvPr/>
        </p:nvPicPr>
        <p:blipFill>
          <a:blip r:embed="rId2">
            <a:extLst/>
          </a:blip>
          <a:stretch>
            <a:fillRect/>
          </a:stretch>
        </p:blipFill>
        <p:spPr>
          <a:xfrm>
            <a:off x="42783" y="5105714"/>
            <a:ext cx="14446529" cy="3824081"/>
          </a:xfrm>
          <a:prstGeom prst="rect">
            <a:avLst/>
          </a:prstGeom>
          <a:ln w="12700">
            <a:miter lim="400000"/>
          </a:ln>
        </p:spPr>
      </p:pic>
      <p:sp>
        <p:nvSpPr>
          <p:cNvPr id="179" name="Döngüde amaç, insanların koordinatlarına göre yeşil çerçeve çizdirmek ve sosyal mesafe için her çerçevenin enini almaktır. Aynı zamanda sosyal mesafeyi hesaplarken, hesaplama merkezden yapılacağı için çerçevenin merkez koordinatları da alındı.…"/>
          <p:cNvSpPr txBox="1"/>
          <p:nvPr>
            <p:ph type="body" sz="half" idx="4294967295"/>
          </p:nvPr>
        </p:nvSpPr>
        <p:spPr>
          <a:xfrm>
            <a:off x="14892897" y="760625"/>
            <a:ext cx="8759845" cy="12514259"/>
          </a:xfrm>
          <a:prstGeom prst="rect">
            <a:avLst/>
          </a:prstGeom>
        </p:spPr>
        <p:txBody>
          <a:bodyPr/>
          <a:lstStyle/>
          <a:p>
            <a:pPr marL="0" indent="0" defTabSz="553084">
              <a:lnSpc>
                <a:spcPct val="140000"/>
              </a:lnSpc>
              <a:spcBef>
                <a:spcPts val="0"/>
              </a:spcBef>
              <a:buClrTx/>
              <a:buSzTx/>
              <a:buNone/>
              <a:defRPr spc="-36" sz="3618">
                <a:solidFill>
                  <a:srgbClr val="FFFFFF"/>
                </a:solidFill>
              </a:defRPr>
            </a:pPr>
            <a:r>
              <a:t>Döngüde amaç, insanların koordinatlarına göre yeşil çerçeve çizdirmek ve sosyal mesafe için her çerçevenin enini almaktır. Aynı zamanda sosyal mesafeyi hesaplarken, hesaplama merkezden yapılacağı için çerçevenin merkez koordinatları da alındı.</a:t>
            </a:r>
          </a:p>
          <a:p>
            <a:pPr marL="0" indent="0" defTabSz="553084">
              <a:lnSpc>
                <a:spcPct val="140000"/>
              </a:lnSpc>
              <a:spcBef>
                <a:spcPts val="0"/>
              </a:spcBef>
              <a:buClrTx/>
              <a:buSzTx/>
              <a:buNone/>
              <a:defRPr spc="-36" sz="3618">
                <a:solidFill>
                  <a:srgbClr val="FFFFFF"/>
                </a:solidFill>
              </a:defRPr>
            </a:pPr>
            <a:r>
              <a:t>Minspace argümanına insanların enleri atanmıştı. Ortalama sosyal mesafeyi hesaplamak için toplam en uzunluğu, insan sayısına bölünerek 2 ile çarpıldı. Yeni Minspace değeri, uyulması gereken minimum sosyal mesafeyi ifade etmek için belirlendi.</a:t>
            </a:r>
          </a:p>
          <a:p>
            <a:pPr marL="0" indent="0" defTabSz="553084">
              <a:lnSpc>
                <a:spcPct val="140000"/>
              </a:lnSpc>
              <a:spcBef>
                <a:spcPts val="0"/>
              </a:spcBef>
              <a:buClrTx/>
              <a:buSzTx/>
              <a:buNone/>
              <a:defRPr spc="-36" sz="3618">
                <a:solidFill>
                  <a:srgbClr val="FFFFFF"/>
                </a:solidFill>
              </a:defRPr>
            </a:pPr>
            <a:r>
              <a:t>Yakın olan insanların, koordinatlarını eklemek için nears adlı bir liste tanımlandı.</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Dikdörtgenler arası mesafe hesaplanıyor, enumerate liste içindeki elemanları numaralandırıyor. İlk for döngüsünde people elemanlarını 0’dan başlatıldı. İkinci for döngüsünde people elemanları 1’den başlatıldı. Bunu yapmamızın sebebi 0.eleman ile 1.eleman"/>
          <p:cNvSpPr txBox="1"/>
          <p:nvPr>
            <p:ph type="body" sz="half" idx="4294967295"/>
          </p:nvPr>
        </p:nvSpPr>
        <p:spPr>
          <a:xfrm>
            <a:off x="15344101" y="760625"/>
            <a:ext cx="8759846" cy="12514259"/>
          </a:xfrm>
          <a:prstGeom prst="rect">
            <a:avLst/>
          </a:prstGeom>
        </p:spPr>
        <p:txBody>
          <a:bodyPr/>
          <a:lstStyle/>
          <a:p>
            <a:pPr marL="0" indent="0" defTabSz="693419">
              <a:lnSpc>
                <a:spcPct val="140000"/>
              </a:lnSpc>
              <a:spcBef>
                <a:spcPts val="0"/>
              </a:spcBef>
              <a:buClrTx/>
              <a:buSzTx/>
              <a:buNone/>
              <a:defRPr spc="-45" sz="4535">
                <a:solidFill>
                  <a:srgbClr val="FFFFFF"/>
                </a:solidFill>
              </a:defRPr>
            </a:pPr>
            <a:r>
              <a:t>Dikdörtgenler arası mesafe hesaplanıyor, enumerate liste içindeki elemanları numaralandırıyor. İlk for döngüsünde people elemanlarını 0’dan başlatıldı. İkinci for döngüsünde people elemanları 1’den başlatıldı. Bunu yapmamızın sebebi 0.eleman ile 1.elemanı, 1.ile 2. elemanı, 2. ile 3. Elemanı şeklinde tüm elemanları karşılaştırmaktır.</a:t>
            </a:r>
          </a:p>
          <a:p>
            <a:pPr marL="0" indent="0" algn="just" defTabSz="384047">
              <a:lnSpc>
                <a:spcPct val="100000"/>
              </a:lnSpc>
              <a:spcBef>
                <a:spcPts val="0"/>
              </a:spcBef>
              <a:buClrTx/>
              <a:buSzTx/>
              <a:buNone/>
              <a:defRPr b="0" sz="1512">
                <a:solidFill>
                  <a:srgbClr val="000000"/>
                </a:solidFill>
                <a:latin typeface="Times New Roman"/>
                <a:ea typeface="Times New Roman"/>
                <a:cs typeface="Times New Roman"/>
                <a:sym typeface="Times New Roman"/>
              </a:defRPr>
            </a:pPr>
            <a:r>
              <a:t>İki nokta arası uzaklığı bulmak için (x</a:t>
            </a:r>
            <a:r>
              <a:rPr sz="587"/>
              <a:t>1</a:t>
            </a:r>
            <a:r>
              <a:t>-x</a:t>
            </a:r>
            <a:r>
              <a:rPr sz="587"/>
              <a:t>2</a:t>
            </a:r>
            <a:r>
              <a:t>)</a:t>
            </a:r>
            <a:r>
              <a:rPr sz="587"/>
              <a:t>2</a:t>
            </a:r>
            <a:r>
              <a:t> +(y</a:t>
            </a:r>
            <a:r>
              <a:rPr sz="587"/>
              <a:t>1</a:t>
            </a:r>
            <a:r>
              <a:t>-y</a:t>
            </a:r>
            <a:r>
              <a:rPr sz="587"/>
              <a:t>2</a:t>
            </a:r>
            <a:r>
              <a:t>)</a:t>
            </a:r>
            <a:r>
              <a:rPr sz="587"/>
              <a:t>2</a:t>
            </a:r>
            <a:r>
              <a:t>= a</a:t>
            </a:r>
            <a:r>
              <a:rPr sz="587"/>
              <a:t>2</a:t>
            </a:r>
            <a:r>
              <a:t>  formülü kullanıldı.  Bulunan iki nokta arasındaki uzaklık minSpace’den küçük mü diye kontrol edildi. Eğer küçük ise sosyal mesafe kuralına uyulmadığını göstermek için yakın olanlar nears listesine eklendi.</a:t>
            </a:r>
          </a:p>
        </p:txBody>
      </p:sp>
      <p:pic>
        <p:nvPicPr>
          <p:cNvPr id="182" name="IMG_3620.jpeg" descr="IMG_3620.jpeg"/>
          <p:cNvPicPr>
            <a:picLocks noChangeAspect="1"/>
          </p:cNvPicPr>
          <p:nvPr/>
        </p:nvPicPr>
        <p:blipFill>
          <a:blip r:embed="rId2">
            <a:extLst/>
          </a:blip>
          <a:stretch>
            <a:fillRect/>
          </a:stretch>
        </p:blipFill>
        <p:spPr>
          <a:xfrm>
            <a:off x="40272" y="5581518"/>
            <a:ext cx="14876500" cy="287247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Gösterilen döngü, yakın olan insanların etrafına kırmızı dikdörtgen çizilmek için tanımlandı. Herhangi iki insan arasında sosyal mesafe aşıldığında ekrana, mesajların yeri, boyutu ve rengi belirlenerek hata mesajı yazdırıldı. Örneğin sosyal mesafe aşıldı"/>
          <p:cNvSpPr txBox="1"/>
          <p:nvPr>
            <p:ph type="body" sz="half" idx="4294967295"/>
          </p:nvPr>
        </p:nvSpPr>
        <p:spPr>
          <a:xfrm>
            <a:off x="15344102" y="760625"/>
            <a:ext cx="8759845" cy="12514259"/>
          </a:xfrm>
          <a:prstGeom prst="rect">
            <a:avLst/>
          </a:prstGeom>
        </p:spPr>
        <p:txBody>
          <a:bodyPr/>
          <a:lstStyle>
            <a:lvl1pPr marL="0" indent="0" defTabSz="586104">
              <a:lnSpc>
                <a:spcPct val="140000"/>
              </a:lnSpc>
              <a:spcBef>
                <a:spcPts val="0"/>
              </a:spcBef>
              <a:buClrTx/>
              <a:buSzTx/>
              <a:buNone/>
              <a:defRPr spc="-38" sz="3834">
                <a:solidFill>
                  <a:srgbClr val="FFFFFF"/>
                </a:solidFill>
              </a:defRPr>
            </a:lvl1pPr>
          </a:lstStyle>
          <a:p>
            <a:pPr/>
            <a:r>
              <a:t>Gösterilen döngü, yakın olan insanların etrafına kırmızı dikdörtgen çizilmek için tanımlandı. Herhangi iki insan arasında sosyal mesafe aşıldığında ekrana, mesajların yeri, boyutu ve rengi belirlenerek hata mesajı yazdırıldı. Örneğin sosyal mesafe aşıldığında, mesafeyi aşan insanlara çizilen kırmızı dikdörtgenin üstüne, mavi renkte “Social Distance Exceeded” yazıldı. Aynı zamanda, herhangi iki insan mesafe kuralını her ihlal ettiğinde sol köşeye, konumu video üzerinde koordinatlarla belirlenerek, mavi renkte “Warning: Social Distance Exceeded!!!” yazıldı.</a:t>
            </a:r>
          </a:p>
        </p:txBody>
      </p:sp>
      <p:pic>
        <p:nvPicPr>
          <p:cNvPr id="185" name="IMG_3621.jpeg" descr="IMG_3621.jpeg"/>
          <p:cNvPicPr>
            <a:picLocks noChangeAspect="1"/>
          </p:cNvPicPr>
          <p:nvPr/>
        </p:nvPicPr>
        <p:blipFill>
          <a:blip r:embed="rId2">
            <a:extLst/>
          </a:blip>
          <a:stretch>
            <a:fillRect/>
          </a:stretch>
        </p:blipFill>
        <p:spPr>
          <a:xfrm>
            <a:off x="100079" y="4607568"/>
            <a:ext cx="15085809" cy="450086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5_BoldColor_ISO">
  <a:themeElements>
    <a:clrScheme name="25_BoldColor_ISO">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5_BoldColor_ISO">
  <a:themeElements>
    <a:clrScheme name="25_BoldColor_ISO">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